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3" r:id="rId6"/>
    <p:sldMasterId id="2147483675" r:id="rId7"/>
    <p:sldMasterId id="2147483688" r:id="rId8"/>
  </p:sldMasterIdLst>
  <p:notesMasterIdLst>
    <p:notesMasterId r:id="rId16"/>
  </p:notesMasterIdLst>
  <p:handoutMasterIdLst>
    <p:handoutMasterId r:id="rId17"/>
  </p:handoutMasterIdLst>
  <p:sldIdLst>
    <p:sldId id="364" r:id="rId9"/>
    <p:sldId id="362" r:id="rId10"/>
    <p:sldId id="351" r:id="rId11"/>
    <p:sldId id="363" r:id="rId12"/>
    <p:sldId id="352" r:id="rId13"/>
    <p:sldId id="355" r:id="rId14"/>
    <p:sldId id="360" r:id="rId15"/>
  </p:sldIdLst>
  <p:sldSz cx="12187238" cy="6859588"/>
  <p:notesSz cx="6858000" cy="9144000"/>
  <p:defaultTextStyle>
    <a:defPPr>
      <a:defRPr lang="nl-NL"/>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3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ebruiker" initials="G" lastIdx="1" clrIdx="0"/>
  <p:cmAuthor id="1" name="Kuppens, Joanneke" initials="KJ"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BC"/>
    <a:srgbClr val="999E92"/>
    <a:srgbClr val="00949B"/>
    <a:srgbClr val="A0D2D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FB610-7A09-4CBB-BBC2-94AC31475D01}" v="2" dt="2020-09-22T09:22:40.90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snapToGrid="0">
      <p:cViewPr varScale="1">
        <p:scale>
          <a:sx n="64" d="100"/>
          <a:sy n="64" d="100"/>
        </p:scale>
        <p:origin x="1800" y="32"/>
      </p:cViewPr>
      <p:guideLst>
        <p:guide orient="horz" pos="2160"/>
        <p:guide pos="2880"/>
        <p:guide orient="horz" pos="2161"/>
        <p:guide pos="3839"/>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5" Type="http://schemas.openxmlformats.org/officeDocument/2006/relationships/slideMaster" Target="slideMasters/slideMaster1.xml"/><Relationship Id="rId15" Type="http://schemas.openxmlformats.org/officeDocument/2006/relationships/slide" Target="slides/slide7.xml"/><Relationship Id="rId23" Type="http://schemas.microsoft.com/office/2015/10/relationships/revisionInfo" Target="revisionInfo.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261174\Downloads\KNMG_-_Overzicht_inhoud_meldingen_sep_2015_-_mei_2019_door_Paulin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261174\Downloads\KNMG_-_Overzicht_inhoud_meldingen_sep_2015_-_mei_2019_door_Pauli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nl-NL" sz="1600">
                <a:solidFill>
                  <a:schemeClr val="tx1"/>
                </a:solidFill>
              </a:rPr>
              <a:t>GESLACHT</a:t>
            </a:r>
          </a:p>
        </c:rich>
      </c:tx>
      <c:overlay val="0"/>
      <c:spPr>
        <a:noFill/>
        <a:ln>
          <a:noFill/>
        </a:ln>
        <a:effectLst/>
      </c:spPr>
    </c:title>
    <c:autoTitleDeleted val="0"/>
    <c:plotArea>
      <c:layout>
        <c:manualLayout>
          <c:layoutTarget val="inner"/>
          <c:xMode val="edge"/>
          <c:yMode val="edge"/>
          <c:x val="0.25948665791776027"/>
          <c:y val="0.14796004666083407"/>
          <c:w val="0.52825349956255463"/>
          <c:h val="0.83339918377656719"/>
        </c:manualLayout>
      </c:layout>
      <c:pieChart>
        <c:varyColors val="1"/>
        <c:ser>
          <c:idx val="0"/>
          <c:order val="0"/>
          <c:dPt>
            <c:idx val="0"/>
            <c:bubble3D val="0"/>
            <c:explosion val="5"/>
            <c:spPr>
              <a:solidFill>
                <a:schemeClr val="accent1">
                  <a:shade val="76000"/>
                </a:schemeClr>
              </a:solidFill>
              <a:ln w="19050">
                <a:solidFill>
                  <a:schemeClr val="lt1"/>
                </a:solidFill>
              </a:ln>
              <a:effectLst/>
            </c:spPr>
            <c:extLst>
              <c:ext xmlns:c16="http://schemas.microsoft.com/office/drawing/2014/chart" uri="{C3380CC4-5D6E-409C-BE32-E72D297353CC}">
                <c16:uniqueId val="{00000001-81F4-4CBB-B469-3C0427D2A06B}"/>
              </c:ext>
            </c:extLst>
          </c:dPt>
          <c:dPt>
            <c:idx val="1"/>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3-81F4-4CBB-B469-3C0427D2A06B}"/>
              </c:ext>
            </c:extLst>
          </c:dPt>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nl-N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'[KNMG_-_Overzicht_inhoud_meldingen_sep_2015_-_mei_2019_door_Pauline.XLSX]Direct 2015-2019'!$D$144:$D$145</c:f>
              <c:strCache>
                <c:ptCount val="2"/>
                <c:pt idx="0">
                  <c:v>man</c:v>
                </c:pt>
                <c:pt idx="1">
                  <c:v>vrouw</c:v>
                </c:pt>
              </c:strCache>
            </c:strRef>
          </c:cat>
          <c:val>
            <c:numRef>
              <c:f>'[KNMG_-_Overzicht_inhoud_meldingen_sep_2015_-_mei_2019_door_Pauline.XLSX]Direct 2015-2019'!$E$144:$E$145</c:f>
              <c:numCache>
                <c:formatCode>General</c:formatCode>
                <c:ptCount val="2"/>
                <c:pt idx="0">
                  <c:v>84</c:v>
                </c:pt>
                <c:pt idx="1">
                  <c:v>24</c:v>
                </c:pt>
              </c:numCache>
            </c:numRef>
          </c:val>
          <c:extLst>
            <c:ext xmlns:c16="http://schemas.microsoft.com/office/drawing/2014/chart" uri="{C3380CC4-5D6E-409C-BE32-E72D297353CC}">
              <c16:uniqueId val="{00000004-81F4-4CBB-B469-3C0427D2A06B}"/>
            </c:ext>
          </c:extLst>
        </c:ser>
        <c:dLbls>
          <c:showLegendKey val="0"/>
          <c:showVal val="0"/>
          <c:showCatName val="0"/>
          <c:showSerName val="0"/>
          <c:showPercent val="0"/>
          <c:showBubbleSize val="0"/>
          <c:showLeaderLines val="1"/>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b="1"/>
      </a:pPr>
      <a:endParaRPr lang="nl-N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nl-NL" sz="1600" b="1">
                <a:solidFill>
                  <a:schemeClr val="tx1"/>
                </a:solidFill>
              </a:rPr>
              <a:t>LEEFTIJD</a:t>
            </a:r>
          </a:p>
        </c:rich>
      </c:tx>
      <c:layout>
        <c:manualLayout>
          <c:xMode val="edge"/>
          <c:yMode val="edge"/>
          <c:x val="0.24874754322975731"/>
          <c:y val="2.6294159176972115E-2"/>
        </c:manualLayout>
      </c:layout>
      <c:overlay val="0"/>
      <c:spPr>
        <a:noFill/>
        <a:ln>
          <a:noFill/>
        </a:ln>
        <a:effectLst/>
      </c:spPr>
    </c:title>
    <c:autoTitleDeleted val="0"/>
    <c:plotArea>
      <c:layout>
        <c:manualLayout>
          <c:layoutTarget val="inner"/>
          <c:xMode val="edge"/>
          <c:yMode val="edge"/>
          <c:x val="3.7315337556576206E-2"/>
          <c:y val="0.16287057683588096"/>
          <c:w val="0.58133348030499832"/>
          <c:h val="0.83712942316411898"/>
        </c:manualLayout>
      </c:layout>
      <c:pieChart>
        <c:varyColors val="1"/>
        <c:ser>
          <c:idx val="0"/>
          <c:order val="0"/>
          <c:dPt>
            <c:idx val="0"/>
            <c:bubble3D val="0"/>
            <c:spPr>
              <a:solidFill>
                <a:schemeClr val="accent1">
                  <a:shade val="53000"/>
                </a:schemeClr>
              </a:solidFill>
              <a:ln w="19050">
                <a:solidFill>
                  <a:schemeClr val="lt1"/>
                </a:solidFill>
              </a:ln>
              <a:effectLst/>
            </c:spPr>
            <c:extLst>
              <c:ext xmlns:c16="http://schemas.microsoft.com/office/drawing/2014/chart" uri="{C3380CC4-5D6E-409C-BE32-E72D297353CC}">
                <c16:uniqueId val="{00000001-B48E-44AD-A22F-B02CF62E49D9}"/>
              </c:ext>
            </c:extLst>
          </c:dPt>
          <c:dPt>
            <c:idx val="1"/>
            <c:bubble3D val="0"/>
            <c:spPr>
              <a:solidFill>
                <a:schemeClr val="accent1">
                  <a:shade val="76000"/>
                </a:schemeClr>
              </a:solidFill>
              <a:ln w="19050">
                <a:solidFill>
                  <a:schemeClr val="lt1"/>
                </a:solidFill>
              </a:ln>
              <a:effectLst/>
            </c:spPr>
            <c:extLst>
              <c:ext xmlns:c16="http://schemas.microsoft.com/office/drawing/2014/chart" uri="{C3380CC4-5D6E-409C-BE32-E72D297353CC}">
                <c16:uniqueId val="{00000003-B48E-44AD-A22F-B02CF62E49D9}"/>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B48E-44AD-A22F-B02CF62E49D9}"/>
              </c:ext>
            </c:extLst>
          </c:dPt>
          <c:dPt>
            <c:idx val="3"/>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7-B48E-44AD-A22F-B02CF62E49D9}"/>
              </c:ext>
            </c:extLst>
          </c:dPt>
          <c:dPt>
            <c:idx val="4"/>
            <c:bubble3D val="0"/>
            <c:spPr>
              <a:solidFill>
                <a:schemeClr val="accent1">
                  <a:tint val="54000"/>
                </a:schemeClr>
              </a:solidFill>
              <a:ln w="19050">
                <a:solidFill>
                  <a:schemeClr val="lt1"/>
                </a:solidFill>
              </a:ln>
              <a:effectLst/>
            </c:spPr>
            <c:extLst>
              <c:ext xmlns:c16="http://schemas.microsoft.com/office/drawing/2014/chart" uri="{C3380CC4-5D6E-409C-BE32-E72D297353CC}">
                <c16:uniqueId val="{00000009-B48E-44AD-A22F-B02CF62E49D9}"/>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lumMod val="50000"/>
                        </a:schemeClr>
                      </a:solidFill>
                      <a:latin typeface="+mn-lt"/>
                      <a:ea typeface="+mn-ea"/>
                      <a:cs typeface="+mn-cs"/>
                    </a:defRPr>
                  </a:pPr>
                  <a:endParaRPr lang="nl-NL"/>
                </a:p>
              </c:txPr>
              <c:showLegendKey val="0"/>
              <c:showVal val="0"/>
              <c:showCatName val="0"/>
              <c:showSerName val="0"/>
              <c:showPercent val="1"/>
              <c:showBubbleSize val="0"/>
              <c:extLst>
                <c:ext xmlns:c16="http://schemas.microsoft.com/office/drawing/2014/chart" uri="{C3380CC4-5D6E-409C-BE32-E72D297353CC}">
                  <c16:uniqueId val="{00000001-B48E-44AD-A22F-B02CF62E49D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nl-NL"/>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'[KNMG_-_Overzicht_inhoud_meldingen_sep_2015_-_mei_2019_door_Pauline.XLSX]Direct 2015-2019'!$D$152:$D$156</c:f>
              <c:strCache>
                <c:ptCount val="5"/>
                <c:pt idx="0">
                  <c:v>&lt;30 jaar</c:v>
                </c:pt>
                <c:pt idx="1">
                  <c:v>30-39 jaar</c:v>
                </c:pt>
                <c:pt idx="2">
                  <c:v>40-49 jaar</c:v>
                </c:pt>
                <c:pt idx="3">
                  <c:v>50-59 jaar</c:v>
                </c:pt>
                <c:pt idx="4">
                  <c:v>60+ jaar</c:v>
                </c:pt>
              </c:strCache>
            </c:strRef>
          </c:cat>
          <c:val>
            <c:numRef>
              <c:f>'[KNMG_-_Overzicht_inhoud_meldingen_sep_2015_-_mei_2019_door_Pauline.XLSX]Direct 2015-2019'!$E$152:$E$156</c:f>
              <c:numCache>
                <c:formatCode>General</c:formatCode>
                <c:ptCount val="5"/>
                <c:pt idx="0">
                  <c:v>4</c:v>
                </c:pt>
                <c:pt idx="1">
                  <c:v>13</c:v>
                </c:pt>
                <c:pt idx="2">
                  <c:v>20</c:v>
                </c:pt>
                <c:pt idx="3">
                  <c:v>28</c:v>
                </c:pt>
                <c:pt idx="4">
                  <c:v>15</c:v>
                </c:pt>
              </c:numCache>
            </c:numRef>
          </c:val>
          <c:extLst>
            <c:ext xmlns:c16="http://schemas.microsoft.com/office/drawing/2014/chart" uri="{C3380CC4-5D6E-409C-BE32-E72D297353CC}">
              <c16:uniqueId val="{0000000A-B48E-44AD-A22F-B02CF62E49D9}"/>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rtl="0">
            <a:defRPr sz="1600" b="0" i="0" u="none" strike="noStrike" kern="1200" baseline="0">
              <a:solidFill>
                <a:schemeClr val="tx1">
                  <a:lumMod val="65000"/>
                  <a:lumOff val="35000"/>
                </a:schemeClr>
              </a:solidFill>
              <a:latin typeface="+mn-lt"/>
              <a:ea typeface="+mn-ea"/>
              <a:cs typeface="+mn-cs"/>
            </a:defRPr>
          </a:pPr>
          <a:endParaRPr lang="nl-NL"/>
        </a:p>
      </c:txPr>
    </c:legend>
    <c:plotVisOnly val="1"/>
    <c:dispBlanksAs val="gap"/>
    <c:showDLblsOverMax val="0"/>
  </c:chart>
  <c:spPr>
    <a:noFill/>
    <a:ln>
      <a:noFill/>
    </a:ln>
    <a:effectLst/>
  </c:spPr>
  <c:txPr>
    <a:bodyPr/>
    <a:lstStyle/>
    <a:p>
      <a:pPr>
        <a:defRPr/>
      </a:pPr>
      <a:endParaRPr lang="nl-NL"/>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2207CB-CDB0-4569-80EB-E5A7A0881D03}" type="datetimeFigureOut">
              <a:rPr lang="nl-NL" smtClean="0"/>
              <a:t>6-10-2020</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A4848C-3AF2-4BBB-A273-C8008C7B6B5D}" type="slidenum">
              <a:rPr lang="nl-NL" smtClean="0"/>
              <a:t>‹nr.›</a:t>
            </a:fld>
            <a:endParaRPr lang="nl-NL"/>
          </a:p>
        </p:txBody>
      </p:sp>
    </p:spTree>
    <p:extLst>
      <p:ext uri="{BB962C8B-B14F-4D97-AF65-F5344CB8AC3E}">
        <p14:creationId xmlns:p14="http://schemas.microsoft.com/office/powerpoint/2010/main" val="4293768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09B0C-A155-415F-9F89-CB1FA187FED9}" type="datetimeFigureOut">
              <a:rPr lang="nl-NL" smtClean="0"/>
              <a:t>6-10-2020</a:t>
            </a:fld>
            <a:endParaRPr lang="nl-NL"/>
          </a:p>
        </p:txBody>
      </p:sp>
      <p:sp>
        <p:nvSpPr>
          <p:cNvPr id="4" name="Tijdelijke aanduiding voor dia-afbeelding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9C2B9-C808-421F-AB88-64A494FF2699}" type="slidenum">
              <a:rPr lang="nl-NL" smtClean="0"/>
              <a:t>‹nr.›</a:t>
            </a:fld>
            <a:endParaRPr lang="nl-NL"/>
          </a:p>
        </p:txBody>
      </p:sp>
    </p:spTree>
    <p:extLst>
      <p:ext uri="{BB962C8B-B14F-4D97-AF65-F5344CB8AC3E}">
        <p14:creationId xmlns:p14="http://schemas.microsoft.com/office/powerpoint/2010/main" val="3316505519"/>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Is</a:t>
            </a:r>
            <a:r>
              <a:rPr lang="nl-NL" baseline="0" dirty="0"/>
              <a:t> er sprake van een probleem? Ja en nee. </a:t>
            </a:r>
          </a:p>
          <a:p>
            <a:r>
              <a:rPr lang="nl-NL" baseline="0" dirty="0"/>
              <a:t>Heel veel artsen zijn niet verslaafd,</a:t>
            </a:r>
          </a:p>
          <a:p>
            <a:r>
              <a:rPr lang="nl-NL" baseline="0" dirty="0"/>
              <a:t>Maar een groep van ongeveer 15% raakt ooit in de problemen en deze relatief kleine groep kan dan voor ernstige problemen veroorzaken (Jansen Steur)</a:t>
            </a:r>
          </a:p>
          <a:p>
            <a:r>
              <a:rPr lang="nl-NL" baseline="0" dirty="0"/>
              <a:t>Ja, want als je uitgaat van een prevalentie van 15% (en dat is hoger dan de Nederlandse bevolking) dan kom je uit op 12.750 verslaafde artsen van de 85.000 artsen. Daarvan weten we dat slechts 5% hulp zoekt. Jaarlijks melden tussen de 30 en 40 artsen zich bij ons (een topje van de ijsberg) waarvan slechts 5% hulp zoekt</a:t>
            </a:r>
          </a:p>
          <a:p>
            <a:r>
              <a:rPr lang="nl-NL" baseline="0" dirty="0"/>
              <a:t>85.000 artsen:</a:t>
            </a:r>
          </a:p>
          <a:p>
            <a:pPr marL="285750" marR="0" lvl="0" indent="-285750" algn="l" defTabSz="1088502" rtl="0" eaLnBrk="1" fontAlgn="auto" latinLnBrk="0" hangingPunct="1">
              <a:lnSpc>
                <a:spcPct val="100000"/>
              </a:lnSpc>
              <a:spcBef>
                <a:spcPts val="0"/>
              </a:spcBef>
              <a:spcAft>
                <a:spcPts val="0"/>
              </a:spcAft>
              <a:buClrTx/>
              <a:buSzTx/>
              <a:buFontTx/>
              <a:buChar char="-"/>
              <a:tabLst/>
              <a:defRPr/>
            </a:pPr>
            <a:r>
              <a:rPr lang="nl-NL" baseline="0" dirty="0"/>
              <a:t>46.000 geneeskundig specialisten en profielartsen; (RGS 2017)</a:t>
            </a:r>
          </a:p>
          <a:p>
            <a:pPr marL="285750" marR="0" lvl="0" indent="-285750" algn="l" defTabSz="1088502" rtl="0" eaLnBrk="1" fontAlgn="auto" latinLnBrk="0" hangingPunct="1">
              <a:lnSpc>
                <a:spcPct val="100000"/>
              </a:lnSpc>
              <a:spcBef>
                <a:spcPts val="0"/>
              </a:spcBef>
              <a:spcAft>
                <a:spcPts val="0"/>
              </a:spcAft>
              <a:buClrTx/>
              <a:buSzTx/>
              <a:buFontTx/>
              <a:buChar char="-"/>
              <a:tabLst/>
              <a:defRPr/>
            </a:pPr>
            <a:r>
              <a:rPr lang="nl-NL" baseline="0" dirty="0"/>
              <a:t>10.363 </a:t>
            </a:r>
            <a:r>
              <a:rPr lang="nl-NL" baseline="0" dirty="0" err="1"/>
              <a:t>aios</a:t>
            </a:r>
            <a:r>
              <a:rPr lang="nl-NL" baseline="0" dirty="0"/>
              <a:t> (RGS 2017)</a:t>
            </a:r>
          </a:p>
          <a:p>
            <a:pPr marL="285750" marR="0" lvl="0" indent="-285750" algn="l" defTabSz="1088502" rtl="0" eaLnBrk="1" fontAlgn="auto" latinLnBrk="0" hangingPunct="1">
              <a:lnSpc>
                <a:spcPct val="100000"/>
              </a:lnSpc>
              <a:spcBef>
                <a:spcPts val="0"/>
              </a:spcBef>
              <a:spcAft>
                <a:spcPts val="0"/>
              </a:spcAft>
              <a:buClrTx/>
              <a:buSzTx/>
              <a:buFontTx/>
              <a:buChar char="-"/>
              <a:tabLst/>
              <a:defRPr/>
            </a:pPr>
            <a:r>
              <a:rPr lang="nl-NL" baseline="0" dirty="0"/>
              <a:t>12.500 basisartsen (Capaciteitsorgaan 2015: 25.000 basisartsen waarvan de helft </a:t>
            </a:r>
            <a:r>
              <a:rPr lang="nl-NL" baseline="0" dirty="0" err="1"/>
              <a:t>aios</a:t>
            </a:r>
            <a:r>
              <a:rPr lang="nl-NL" baseline="0" dirty="0"/>
              <a:t> is)</a:t>
            </a:r>
          </a:p>
          <a:p>
            <a:pPr marL="285750" marR="0" lvl="0" indent="-285750" algn="l" defTabSz="1088502" rtl="0" eaLnBrk="1" fontAlgn="auto" latinLnBrk="0" hangingPunct="1">
              <a:lnSpc>
                <a:spcPct val="100000"/>
              </a:lnSpc>
              <a:spcBef>
                <a:spcPts val="0"/>
              </a:spcBef>
              <a:spcAft>
                <a:spcPts val="0"/>
              </a:spcAft>
              <a:buClrTx/>
              <a:buSzTx/>
              <a:buFontTx/>
              <a:buChar char="-"/>
              <a:tabLst/>
              <a:defRPr/>
            </a:pPr>
            <a:r>
              <a:rPr lang="nl-NL" baseline="0" dirty="0"/>
              <a:t>15.000 leden De Geneeskunde student</a:t>
            </a:r>
          </a:p>
          <a:p>
            <a:pPr marL="0" indent="0">
              <a:buFontTx/>
              <a:buNone/>
            </a:pPr>
            <a:endParaRPr lang="nl-NL" dirty="0"/>
          </a:p>
          <a:p>
            <a:pPr marL="0" indent="0">
              <a:buFontTx/>
              <a:buNone/>
            </a:pPr>
            <a:r>
              <a:rPr lang="nl-NL" dirty="0"/>
              <a:t>Hoe</a:t>
            </a:r>
            <a:r>
              <a:rPr lang="nl-NL" baseline="0" dirty="0"/>
              <a:t> komt het dat verslaving vaker onder artsen voorkomt dan in de algemene bevolking. </a:t>
            </a:r>
          </a:p>
          <a:p>
            <a:pPr marL="0" indent="0">
              <a:buFontTx/>
              <a:buNone/>
            </a:pPr>
            <a:r>
              <a:rPr lang="nl-NL" baseline="0" dirty="0"/>
              <a:t>Ten eerste spelen er een aantal risicofactoren. Artsen werken in een stressvolle werkomgeving, de druk is hoog en de verantwoordelijkheid is groot. Patiënten hebben hoge verwachtingen, en niet alleen patiënten maar ook artsen hebben hoge verwachtingen van zichzelf. </a:t>
            </a:r>
          </a:p>
          <a:p>
            <a:pPr marL="0" indent="0">
              <a:buFontTx/>
              <a:buNone/>
            </a:pPr>
            <a:r>
              <a:rPr lang="nl-NL" baseline="0" dirty="0"/>
              <a:t>Onregelmatig leven met diensten en lange werkdagen, lunches die worden overgeslagen. De zelfzorg van artsen zou verbeterd kunnen worden</a:t>
            </a:r>
          </a:p>
          <a:p>
            <a:pPr marL="0" indent="0">
              <a:buFontTx/>
              <a:buNone/>
            </a:pPr>
            <a:r>
              <a:rPr lang="nl-NL" baseline="0" dirty="0"/>
              <a:t>En artsen hebben toegang tot medicijnen waar de gewone burger geen toegang tot heeft zoals opiaten.</a:t>
            </a:r>
          </a:p>
          <a:p>
            <a:pPr marL="0" indent="0">
              <a:buFontTx/>
              <a:buNone/>
            </a:pPr>
            <a:endParaRPr lang="nl-NL" baseline="0" dirty="0"/>
          </a:p>
          <a:p>
            <a:pPr marL="0" indent="0">
              <a:buFontTx/>
              <a:buNone/>
            </a:pPr>
            <a:r>
              <a:rPr lang="nl-NL" baseline="0" dirty="0"/>
              <a:t>Ten tweede blijkt dat het lastig is om een verslavingsprobleem te identificeren. </a:t>
            </a:r>
          </a:p>
          <a:p>
            <a:pPr marL="0" indent="0">
              <a:buFontTx/>
              <a:buNone/>
            </a:pPr>
            <a:r>
              <a:rPr lang="nl-NL" baseline="0" dirty="0"/>
              <a:t>Artsen zijn gewend om voor anderen te zorgen maar niet om voor zichzelf te zorgen. Terwijl het welzijn en de gezondheid van artsen een bepalende factor is in de </a:t>
            </a:r>
            <a:r>
              <a:rPr lang="nl-NL" baseline="0" dirty="0" err="1"/>
              <a:t>patientveiligheid</a:t>
            </a:r>
            <a:r>
              <a:rPr lang="nl-NL" baseline="0" dirty="0"/>
              <a:t> en kwaliteit van zorg.</a:t>
            </a:r>
          </a:p>
          <a:p>
            <a:pPr marL="0" indent="0">
              <a:buFontTx/>
              <a:buNone/>
            </a:pPr>
            <a:r>
              <a:rPr lang="nl-NL" baseline="0" dirty="0"/>
              <a:t>Artsen hebben de neiging om symptomen te minimaliseren, vooral verslaafden zullen hun ziekte ontkennen. En dit is ook onderdeel van hun ziekte.</a:t>
            </a:r>
          </a:p>
          <a:p>
            <a:pPr marL="0" indent="0">
              <a:buFontTx/>
              <a:buNone/>
            </a:pPr>
            <a:r>
              <a:rPr lang="nl-NL" baseline="0" dirty="0"/>
              <a:t>Bij verslaving is er ook sprake van stigma, de arts schaamt zich en maakt zich grote zorgen om de vertrouwelijkheid. Een verslaving kan namelijk grote gevolgen hebben voor de loopbaan en carrière van artsen.</a:t>
            </a:r>
          </a:p>
          <a:p>
            <a:pPr marL="0" indent="0">
              <a:buFontTx/>
              <a:buNone/>
            </a:pPr>
            <a:r>
              <a:rPr lang="nl-NL" baseline="0" dirty="0"/>
              <a:t>Dit maakt de identificatie lastig.</a:t>
            </a:r>
          </a:p>
          <a:p>
            <a:pPr marL="0" indent="0">
              <a:buFontTx/>
              <a:buNone/>
            </a:pPr>
            <a:endParaRPr lang="nl-NL" baseline="0" dirty="0"/>
          </a:p>
          <a:p>
            <a:pPr marL="0" indent="0">
              <a:buFontTx/>
              <a:buNone/>
            </a:pPr>
            <a:r>
              <a:rPr lang="nl-NL" b="1" baseline="0" dirty="0"/>
              <a:t>De rol van de omgeving is daarom essentieel om ervoor te zorgen dat er stappen worden gezet</a:t>
            </a:r>
            <a:r>
              <a:rPr lang="nl-NL" baseline="0" dirty="0"/>
              <a:t>. </a:t>
            </a:r>
          </a:p>
          <a:p>
            <a:endParaRPr lang="nl-NL" baseline="0" dirty="0"/>
          </a:p>
        </p:txBody>
      </p:sp>
      <p:sp>
        <p:nvSpPr>
          <p:cNvPr id="4" name="Tijdelijke aanduiding voor dianummer 3"/>
          <p:cNvSpPr>
            <a:spLocks noGrp="1"/>
          </p:cNvSpPr>
          <p:nvPr>
            <p:ph type="sldNum" sz="quarter" idx="10"/>
          </p:nvPr>
        </p:nvSpPr>
        <p:spPr/>
        <p:txBody>
          <a:bodyPr/>
          <a:lstStyle/>
          <a:p>
            <a:fld id="{2839C2B9-C808-421F-AB88-64A494FF2699}" type="slidenum">
              <a:rPr lang="nl-NL" smtClean="0"/>
              <a:t>2</a:t>
            </a:fld>
            <a:endParaRPr lang="nl-NL"/>
          </a:p>
        </p:txBody>
      </p:sp>
    </p:spTree>
    <p:extLst>
      <p:ext uri="{BB962C8B-B14F-4D97-AF65-F5344CB8AC3E}">
        <p14:creationId xmlns:p14="http://schemas.microsoft.com/office/powerpoint/2010/main" val="3352632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1088502" rtl="0" eaLnBrk="1" fontAlgn="auto" latinLnBrk="0" hangingPunct="1">
              <a:lnSpc>
                <a:spcPct val="100000"/>
              </a:lnSpc>
              <a:spcBef>
                <a:spcPts val="0"/>
              </a:spcBef>
              <a:spcAft>
                <a:spcPts val="0"/>
              </a:spcAft>
              <a:buClrTx/>
              <a:buSzTx/>
              <a:buFontTx/>
              <a:buNone/>
              <a:tabLst/>
              <a:defRPr/>
            </a:pPr>
            <a:fld id="{2839C2B9-C808-421F-AB88-64A494FF2699}"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8502"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8690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1088502" rtl="0" eaLnBrk="1" fontAlgn="auto" latinLnBrk="0" hangingPunct="1">
              <a:lnSpc>
                <a:spcPct val="100000"/>
              </a:lnSpc>
              <a:spcBef>
                <a:spcPts val="0"/>
              </a:spcBef>
              <a:spcAft>
                <a:spcPts val="0"/>
              </a:spcAft>
              <a:buClrTx/>
              <a:buSzTx/>
              <a:buFontTx/>
              <a:buNone/>
              <a:tabLst/>
              <a:defRPr/>
            </a:pPr>
            <a:fld id="{2839C2B9-C808-421F-AB88-64A494FF2699}"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8502"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121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1088502" rtl="0" eaLnBrk="1" fontAlgn="auto" latinLnBrk="0" hangingPunct="1">
              <a:lnSpc>
                <a:spcPct val="100000"/>
              </a:lnSpc>
              <a:spcBef>
                <a:spcPts val="0"/>
              </a:spcBef>
              <a:spcAft>
                <a:spcPts val="0"/>
              </a:spcAft>
              <a:buClrTx/>
              <a:buSzTx/>
              <a:buFontTx/>
              <a:buNone/>
              <a:tabLst/>
              <a:defRPr/>
            </a:pPr>
            <a:fld id="{2839C2B9-C808-421F-AB88-64A494FF2699}"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8502" rtl="0" eaLnBrk="1" fontAlgn="auto" latinLnBrk="0" hangingPunct="1">
                <a:lnSpc>
                  <a:spcPct val="100000"/>
                </a:lnSpc>
                <a:spcBef>
                  <a:spcPts val="0"/>
                </a:spcBef>
                <a:spcAft>
                  <a:spcPts val="0"/>
                </a:spcAft>
                <a:buClrTx/>
                <a:buSzTx/>
                <a:buFontTx/>
                <a:buNone/>
                <a:tabLst/>
                <a:defRPr/>
              </a:pPr>
              <a:t>5</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7367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1088502" rtl="0" eaLnBrk="1" fontAlgn="auto" latinLnBrk="0" hangingPunct="1">
              <a:lnSpc>
                <a:spcPct val="100000"/>
              </a:lnSpc>
              <a:spcBef>
                <a:spcPts val="0"/>
              </a:spcBef>
              <a:spcAft>
                <a:spcPts val="0"/>
              </a:spcAft>
              <a:buClrTx/>
              <a:buSzTx/>
              <a:buFontTx/>
              <a:buNone/>
              <a:tabLst/>
              <a:defRPr/>
            </a:pPr>
            <a:fld id="{2839C2B9-C808-421F-AB88-64A494FF2699}"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8502"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8690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2839C2B9-C808-421F-AB88-64A494FF2699}" type="slidenum">
              <a:rPr lang="nl-NL" smtClean="0">
                <a:solidFill>
                  <a:prstClr val="black"/>
                </a:solidFill>
              </a:rPr>
              <a:pPr/>
              <a:t>7</a:t>
            </a:fld>
            <a:endParaRPr lang="nl-NL">
              <a:solidFill>
                <a:prstClr val="black"/>
              </a:solidFill>
            </a:endParaRPr>
          </a:p>
        </p:txBody>
      </p:sp>
    </p:spTree>
    <p:extLst>
      <p:ext uri="{BB962C8B-B14F-4D97-AF65-F5344CB8AC3E}">
        <p14:creationId xmlns:p14="http://schemas.microsoft.com/office/powerpoint/2010/main" val="76571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gekleurd">
    <p:bg bwMode="ltGray">
      <p:bgRef idx="1001">
        <a:schemeClr val="bg1"/>
      </p:bgRef>
    </p:bg>
    <p:spTree>
      <p:nvGrpSpPr>
        <p:cNvPr id="1" name=""/>
        <p:cNvGrpSpPr/>
        <p:nvPr/>
      </p:nvGrpSpPr>
      <p:grpSpPr>
        <a:xfrm>
          <a:off x="0" y="0"/>
          <a:ext cx="0" cy="0"/>
          <a:chOff x="0" y="0"/>
          <a:chExt cx="0" cy="0"/>
        </a:xfrm>
      </p:grpSpPr>
      <p:sp>
        <p:nvSpPr>
          <p:cNvPr id="14" name="Rectangle 9"/>
          <p:cNvSpPr>
            <a:spLocks noChangeArrowheads="1"/>
          </p:cNvSpPr>
          <p:nvPr/>
        </p:nvSpPr>
        <p:spPr bwMode="gray">
          <a:xfrm>
            <a:off x="1" y="1721198"/>
            <a:ext cx="12185652" cy="5138340"/>
          </a:xfrm>
          <a:prstGeom prst="rect">
            <a:avLst/>
          </a:prstGeom>
          <a:solidFill>
            <a:srgbClr val="00B8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8850" tIns="54425" rIns="108850" bIns="54425" numCol="1" anchor="t" anchorCtr="0" compatLnSpc="1">
            <a:prstTxWarp prst="textNoShape">
              <a:avLst/>
            </a:prstTxWarp>
          </a:bodyPr>
          <a:lstStyle/>
          <a:p>
            <a:endParaRPr lang="nl-NL"/>
          </a:p>
        </p:txBody>
      </p:sp>
      <p:sp>
        <p:nvSpPr>
          <p:cNvPr id="2" name="Titel 1"/>
          <p:cNvSpPr>
            <a:spLocks noGrp="1"/>
          </p:cNvSpPr>
          <p:nvPr>
            <p:ph type="ctrTitle" hasCustomPrompt="1"/>
          </p:nvPr>
        </p:nvSpPr>
        <p:spPr bwMode="gray">
          <a:xfrm>
            <a:off x="442827" y="2062000"/>
            <a:ext cx="11299585" cy="2772642"/>
          </a:xfrm>
        </p:spPr>
        <p:txBody>
          <a:bodyPr anchor="t" anchorCtr="0"/>
          <a:lstStyle>
            <a:lvl1pPr algn="l">
              <a:lnSpc>
                <a:spcPts val="7976"/>
              </a:lnSpc>
              <a:defRPr sz="8000">
                <a:solidFill>
                  <a:schemeClr val="bg1"/>
                </a:solidFill>
              </a:defRPr>
            </a:lvl1pPr>
          </a:lstStyle>
          <a:p>
            <a:r>
              <a:rPr lang="nl-NL" noProof="1"/>
              <a:t>[Titel]</a:t>
            </a:r>
          </a:p>
        </p:txBody>
      </p:sp>
      <p:sp>
        <p:nvSpPr>
          <p:cNvPr id="3" name="Ondertitel 2"/>
          <p:cNvSpPr>
            <a:spLocks noGrp="1"/>
          </p:cNvSpPr>
          <p:nvPr>
            <p:ph type="subTitle" idx="1" hasCustomPrompt="1"/>
          </p:nvPr>
        </p:nvSpPr>
        <p:spPr bwMode="gray">
          <a:xfrm>
            <a:off x="442827" y="4997814"/>
            <a:ext cx="11299585" cy="1476342"/>
          </a:xfrm>
        </p:spPr>
        <p:txBody>
          <a:bodyPr/>
          <a:lstStyle>
            <a:lvl1pPr marL="0" indent="0" algn="l">
              <a:lnSpc>
                <a:spcPts val="3571"/>
              </a:lnSpc>
              <a:buNone/>
              <a:defRPr sz="3200">
                <a:solidFill>
                  <a:schemeClr val="bg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nl-NL" noProof="1"/>
              <a:t>[Subtitel]</a:t>
            </a:r>
          </a:p>
        </p:txBody>
      </p:sp>
      <p:grpSp>
        <p:nvGrpSpPr>
          <p:cNvPr id="8" name="Group 12"/>
          <p:cNvGrpSpPr>
            <a:grpSpLocks noChangeAspect="1"/>
          </p:cNvGrpSpPr>
          <p:nvPr/>
        </p:nvGrpSpPr>
        <p:grpSpPr bwMode="gray">
          <a:xfrm>
            <a:off x="1561490" y="1"/>
            <a:ext cx="9960845" cy="1719661"/>
            <a:chOff x="984" y="0"/>
            <a:chExt cx="6277" cy="1083"/>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7" name="Date Placeholder 6"/>
          <p:cNvSpPr>
            <a:spLocks noGrp="1"/>
          </p:cNvSpPr>
          <p:nvPr>
            <p:ph type="dt" sz="half" idx="10"/>
          </p:nvPr>
        </p:nvSpPr>
        <p:spPr bwMode="gray"/>
        <p:txBody>
          <a:bodyPr/>
          <a:lstStyle/>
          <a:p>
            <a:r>
              <a:rPr lang="nl-NL"/>
              <a:t>06-06-2019</a:t>
            </a:r>
          </a:p>
        </p:txBody>
      </p:sp>
      <p:sp>
        <p:nvSpPr>
          <p:cNvPr id="13" name="Footer Placeholder 12"/>
          <p:cNvSpPr>
            <a:spLocks noGrp="1"/>
          </p:cNvSpPr>
          <p:nvPr>
            <p:ph type="ftr" sz="quarter" idx="11"/>
          </p:nvPr>
        </p:nvSpPr>
        <p:spPr bwMode="gray"/>
        <p:txBody>
          <a:bodyPr/>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Einddia gekleurd">
    <p:spTree>
      <p:nvGrpSpPr>
        <p:cNvPr id="1" name=""/>
        <p:cNvGrpSpPr/>
        <p:nvPr/>
      </p:nvGrpSpPr>
      <p:grpSpPr>
        <a:xfrm>
          <a:off x="0" y="0"/>
          <a:ext cx="0" cy="0"/>
          <a:chOff x="0" y="0"/>
          <a:chExt cx="0" cy="0"/>
        </a:xfrm>
      </p:grpSpPr>
      <p:sp>
        <p:nvSpPr>
          <p:cNvPr id="13" name="Rectangle 9"/>
          <p:cNvSpPr>
            <a:spLocks noChangeArrowheads="1"/>
          </p:cNvSpPr>
          <p:nvPr/>
        </p:nvSpPr>
        <p:spPr bwMode="gray">
          <a:xfrm>
            <a:off x="1" y="1721198"/>
            <a:ext cx="12185652" cy="5138340"/>
          </a:xfrm>
          <a:prstGeom prst="rect">
            <a:avLst/>
          </a:prstGeom>
          <a:solidFill>
            <a:srgbClr val="00B8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8850" tIns="54425" rIns="108850" bIns="54425" numCol="1" anchor="t" anchorCtr="0" compatLnSpc="1">
            <a:prstTxWarp prst="textNoShape">
              <a:avLst/>
            </a:prstTxWarp>
          </a:bodyPr>
          <a:lstStyle/>
          <a:p>
            <a:endParaRPr lang="nl-NL"/>
          </a:p>
        </p:txBody>
      </p:sp>
      <p:sp>
        <p:nvSpPr>
          <p:cNvPr id="2" name="Titel 1"/>
          <p:cNvSpPr>
            <a:spLocks noGrp="1"/>
          </p:cNvSpPr>
          <p:nvPr>
            <p:ph type="ctrTitle" hasCustomPrompt="1"/>
          </p:nvPr>
        </p:nvSpPr>
        <p:spPr bwMode="gray">
          <a:xfrm>
            <a:off x="442827" y="2062000"/>
            <a:ext cx="11299585" cy="3456800"/>
          </a:xfrm>
        </p:spPr>
        <p:txBody>
          <a:bodyPr anchor="t" anchorCtr="0"/>
          <a:lstStyle>
            <a:lvl1pPr algn="l">
              <a:lnSpc>
                <a:spcPts val="7976"/>
              </a:lnSpc>
              <a:defRPr sz="8000">
                <a:solidFill>
                  <a:schemeClr val="bg1"/>
                </a:solidFill>
              </a:defRPr>
            </a:lvl1pPr>
          </a:lstStyle>
          <a:p>
            <a:r>
              <a:rPr lang="nl-NL" noProof="1"/>
              <a:t>[Titel]</a:t>
            </a:r>
          </a:p>
        </p:txBody>
      </p:sp>
      <p:grpSp>
        <p:nvGrpSpPr>
          <p:cNvPr id="8" name="Group 12"/>
          <p:cNvGrpSpPr>
            <a:grpSpLocks noChangeAspect="1"/>
          </p:cNvGrpSpPr>
          <p:nvPr/>
        </p:nvGrpSpPr>
        <p:grpSpPr bwMode="gray">
          <a:xfrm>
            <a:off x="1561490" y="1"/>
            <a:ext cx="9960845" cy="1719661"/>
            <a:chOff x="984" y="0"/>
            <a:chExt cx="6277" cy="1083"/>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6" name="Date Placeholder 5"/>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Tree>
    <p:extLst>
      <p:ext uri="{BB962C8B-B14F-4D97-AF65-F5344CB8AC3E}">
        <p14:creationId xmlns:p14="http://schemas.microsoft.com/office/powerpoint/2010/main" val="4241735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Einddia wit">
    <p:spTree>
      <p:nvGrpSpPr>
        <p:cNvPr id="1" name=""/>
        <p:cNvGrpSpPr/>
        <p:nvPr/>
      </p:nvGrpSpPr>
      <p:grpSpPr>
        <a:xfrm>
          <a:off x="0" y="0"/>
          <a:ext cx="0" cy="0"/>
          <a:chOff x="0" y="0"/>
          <a:chExt cx="0" cy="0"/>
        </a:xfrm>
      </p:grpSpPr>
      <p:grpSp>
        <p:nvGrpSpPr>
          <p:cNvPr id="8" name="Group 12"/>
          <p:cNvGrpSpPr>
            <a:grpSpLocks noChangeAspect="1"/>
          </p:cNvGrpSpPr>
          <p:nvPr/>
        </p:nvGrpSpPr>
        <p:grpSpPr bwMode="gray">
          <a:xfrm>
            <a:off x="1561490" y="0"/>
            <a:ext cx="9960845" cy="6859588"/>
            <a:chOff x="984" y="0"/>
            <a:chExt cx="6277" cy="4320"/>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 name="Titel 1"/>
          <p:cNvSpPr>
            <a:spLocks noGrp="1"/>
          </p:cNvSpPr>
          <p:nvPr>
            <p:ph type="ctrTitle" hasCustomPrompt="1"/>
          </p:nvPr>
        </p:nvSpPr>
        <p:spPr bwMode="gray">
          <a:xfrm>
            <a:off x="442827" y="2063278"/>
            <a:ext cx="11299585" cy="3456800"/>
          </a:xfrm>
        </p:spPr>
        <p:txBody>
          <a:bodyPr anchor="t" anchorCtr="0"/>
          <a:lstStyle>
            <a:lvl1pPr algn="l">
              <a:lnSpc>
                <a:spcPts val="7976"/>
              </a:lnSpc>
              <a:defRPr sz="8000">
                <a:solidFill>
                  <a:schemeClr val="accent1"/>
                </a:solidFill>
              </a:defRPr>
            </a:lvl1pPr>
          </a:lstStyle>
          <a:p>
            <a:r>
              <a:rPr lang="nl-NL" noProof="1"/>
              <a:t>[Titel]</a:t>
            </a:r>
          </a:p>
        </p:txBody>
      </p:sp>
      <p:sp>
        <p:nvSpPr>
          <p:cNvPr id="6" name="Date Placeholder 5"/>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Tree>
    <p:extLst>
      <p:ext uri="{BB962C8B-B14F-4D97-AF65-F5344CB8AC3E}">
        <p14:creationId xmlns:p14="http://schemas.microsoft.com/office/powerpoint/2010/main" val="324952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t>10-01-2018</a:t>
            </a:r>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3821094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dia gekleurd">
    <p:bg bwMode="ltGray">
      <p:bgRef idx="1001">
        <a:schemeClr val="bg1"/>
      </p:bgRef>
    </p:bg>
    <p:spTree>
      <p:nvGrpSpPr>
        <p:cNvPr id="1" name=""/>
        <p:cNvGrpSpPr/>
        <p:nvPr/>
      </p:nvGrpSpPr>
      <p:grpSpPr>
        <a:xfrm>
          <a:off x="0" y="0"/>
          <a:ext cx="0" cy="0"/>
          <a:chOff x="0" y="0"/>
          <a:chExt cx="0" cy="0"/>
        </a:xfrm>
      </p:grpSpPr>
      <p:sp>
        <p:nvSpPr>
          <p:cNvPr id="14" name="Rectangle 9"/>
          <p:cNvSpPr>
            <a:spLocks noChangeArrowheads="1"/>
          </p:cNvSpPr>
          <p:nvPr/>
        </p:nvSpPr>
        <p:spPr bwMode="gray">
          <a:xfrm>
            <a:off x="1" y="1721198"/>
            <a:ext cx="12185652" cy="5138340"/>
          </a:xfrm>
          <a:prstGeom prst="rect">
            <a:avLst/>
          </a:prstGeom>
          <a:solidFill>
            <a:srgbClr val="00B8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8850" tIns="54425" rIns="108850" bIns="54425" numCol="1" anchor="t" anchorCtr="0" compatLnSpc="1">
            <a:prstTxWarp prst="textNoShape">
              <a:avLst/>
            </a:prstTxWarp>
          </a:bodyPr>
          <a:lstStyle/>
          <a:p>
            <a:endParaRPr lang="nl-NL"/>
          </a:p>
        </p:txBody>
      </p:sp>
      <p:sp>
        <p:nvSpPr>
          <p:cNvPr id="2" name="Titel 1"/>
          <p:cNvSpPr>
            <a:spLocks noGrp="1"/>
          </p:cNvSpPr>
          <p:nvPr>
            <p:ph type="ctrTitle" hasCustomPrompt="1"/>
          </p:nvPr>
        </p:nvSpPr>
        <p:spPr bwMode="gray">
          <a:xfrm>
            <a:off x="442827" y="2062000"/>
            <a:ext cx="11299585" cy="2772642"/>
          </a:xfrm>
        </p:spPr>
        <p:txBody>
          <a:bodyPr anchor="t" anchorCtr="0"/>
          <a:lstStyle>
            <a:lvl1pPr algn="l">
              <a:lnSpc>
                <a:spcPts val="7976"/>
              </a:lnSpc>
              <a:defRPr sz="8000">
                <a:solidFill>
                  <a:schemeClr val="bg1"/>
                </a:solidFill>
              </a:defRPr>
            </a:lvl1pPr>
          </a:lstStyle>
          <a:p>
            <a:r>
              <a:rPr lang="nl-NL" noProof="1"/>
              <a:t>[Titel]</a:t>
            </a:r>
          </a:p>
        </p:txBody>
      </p:sp>
      <p:sp>
        <p:nvSpPr>
          <p:cNvPr id="3" name="Ondertitel 2"/>
          <p:cNvSpPr>
            <a:spLocks noGrp="1"/>
          </p:cNvSpPr>
          <p:nvPr>
            <p:ph type="subTitle" idx="1" hasCustomPrompt="1"/>
          </p:nvPr>
        </p:nvSpPr>
        <p:spPr bwMode="gray">
          <a:xfrm>
            <a:off x="442827" y="4997814"/>
            <a:ext cx="11299585" cy="1476342"/>
          </a:xfrm>
        </p:spPr>
        <p:txBody>
          <a:bodyPr/>
          <a:lstStyle>
            <a:lvl1pPr marL="0" indent="0" algn="l">
              <a:lnSpc>
                <a:spcPts val="3571"/>
              </a:lnSpc>
              <a:buNone/>
              <a:defRPr sz="3200">
                <a:solidFill>
                  <a:schemeClr val="bg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nl-NL" noProof="1"/>
              <a:t>[Subtitel]</a:t>
            </a:r>
          </a:p>
        </p:txBody>
      </p:sp>
      <p:grpSp>
        <p:nvGrpSpPr>
          <p:cNvPr id="8" name="Group 12"/>
          <p:cNvGrpSpPr>
            <a:grpSpLocks noChangeAspect="1"/>
          </p:cNvGrpSpPr>
          <p:nvPr/>
        </p:nvGrpSpPr>
        <p:grpSpPr bwMode="gray">
          <a:xfrm>
            <a:off x="1561490" y="1"/>
            <a:ext cx="9960845" cy="1719661"/>
            <a:chOff x="984" y="0"/>
            <a:chExt cx="6277" cy="1083"/>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7" name="Date Placeholder 6"/>
          <p:cNvSpPr>
            <a:spLocks noGrp="1"/>
          </p:cNvSpPr>
          <p:nvPr>
            <p:ph type="dt" sz="half" idx="10"/>
          </p:nvPr>
        </p:nvSpPr>
        <p:spPr bwMode="gray"/>
        <p:txBody>
          <a:bodyPr/>
          <a:lstStyle/>
          <a:p>
            <a:r>
              <a:rPr lang="nl-NL"/>
              <a:t>10-01-2018</a:t>
            </a:r>
          </a:p>
        </p:txBody>
      </p:sp>
      <p:sp>
        <p:nvSpPr>
          <p:cNvPr id="13" name="Footer Placeholder 12"/>
          <p:cNvSpPr>
            <a:spLocks noGrp="1"/>
          </p:cNvSpPr>
          <p:nvPr>
            <p:ph type="ftr" sz="quarter" idx="11"/>
          </p:nvPr>
        </p:nvSpPr>
        <p:spPr bwMode="gray"/>
        <p:txBody>
          <a:bodyPr/>
          <a:lstStyle/>
          <a:p>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dia gekleurd">
    <p:bg bwMode="ltGray">
      <p:bgRef idx="1001">
        <a:schemeClr val="bg1"/>
      </p:bgRef>
    </p:bg>
    <p:spTree>
      <p:nvGrpSpPr>
        <p:cNvPr id="1" name=""/>
        <p:cNvGrpSpPr/>
        <p:nvPr/>
      </p:nvGrpSpPr>
      <p:grpSpPr>
        <a:xfrm>
          <a:off x="0" y="0"/>
          <a:ext cx="0" cy="0"/>
          <a:chOff x="0" y="0"/>
          <a:chExt cx="0" cy="0"/>
        </a:xfrm>
      </p:grpSpPr>
      <p:sp>
        <p:nvSpPr>
          <p:cNvPr id="14" name="Rectangle 9"/>
          <p:cNvSpPr>
            <a:spLocks noChangeArrowheads="1"/>
          </p:cNvSpPr>
          <p:nvPr/>
        </p:nvSpPr>
        <p:spPr bwMode="gray">
          <a:xfrm>
            <a:off x="1" y="1721198"/>
            <a:ext cx="12185652" cy="5138340"/>
          </a:xfrm>
          <a:prstGeom prst="rect">
            <a:avLst/>
          </a:prstGeom>
          <a:solidFill>
            <a:srgbClr val="00B8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8850" tIns="54425" rIns="108850" bIns="54425" numCol="1" anchor="t" anchorCtr="0" compatLnSpc="1">
            <a:prstTxWarp prst="textNoShape">
              <a:avLst/>
            </a:prstTxWarp>
          </a:bodyPr>
          <a:lstStyle/>
          <a:p>
            <a:endParaRPr lang="nl-NL">
              <a:solidFill>
                <a:srgbClr val="20221D"/>
              </a:solidFill>
            </a:endParaRPr>
          </a:p>
        </p:txBody>
      </p:sp>
      <p:sp>
        <p:nvSpPr>
          <p:cNvPr id="2" name="Titel 1"/>
          <p:cNvSpPr>
            <a:spLocks noGrp="1"/>
          </p:cNvSpPr>
          <p:nvPr>
            <p:ph type="ctrTitle" hasCustomPrompt="1"/>
          </p:nvPr>
        </p:nvSpPr>
        <p:spPr bwMode="gray">
          <a:xfrm>
            <a:off x="442827" y="2062000"/>
            <a:ext cx="11299585" cy="2772642"/>
          </a:xfrm>
        </p:spPr>
        <p:txBody>
          <a:bodyPr anchor="t" anchorCtr="0"/>
          <a:lstStyle>
            <a:lvl1pPr algn="l">
              <a:lnSpc>
                <a:spcPts val="7976"/>
              </a:lnSpc>
              <a:defRPr sz="8000">
                <a:solidFill>
                  <a:schemeClr val="bg1"/>
                </a:solidFill>
              </a:defRPr>
            </a:lvl1pPr>
          </a:lstStyle>
          <a:p>
            <a:r>
              <a:rPr lang="nl-NL" noProof="1"/>
              <a:t>[Titel]</a:t>
            </a:r>
          </a:p>
        </p:txBody>
      </p:sp>
      <p:sp>
        <p:nvSpPr>
          <p:cNvPr id="3" name="Ondertitel 2"/>
          <p:cNvSpPr>
            <a:spLocks noGrp="1"/>
          </p:cNvSpPr>
          <p:nvPr>
            <p:ph type="subTitle" idx="1" hasCustomPrompt="1"/>
          </p:nvPr>
        </p:nvSpPr>
        <p:spPr bwMode="gray">
          <a:xfrm>
            <a:off x="442827" y="4997814"/>
            <a:ext cx="11299585" cy="1476342"/>
          </a:xfrm>
        </p:spPr>
        <p:txBody>
          <a:bodyPr/>
          <a:lstStyle>
            <a:lvl1pPr marL="0" indent="0" algn="l">
              <a:lnSpc>
                <a:spcPts val="3571"/>
              </a:lnSpc>
              <a:buNone/>
              <a:defRPr sz="3200">
                <a:solidFill>
                  <a:schemeClr val="bg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nl-NL" noProof="1"/>
              <a:t>[Subtitel]</a:t>
            </a:r>
          </a:p>
        </p:txBody>
      </p:sp>
      <p:grpSp>
        <p:nvGrpSpPr>
          <p:cNvPr id="8" name="Group 12"/>
          <p:cNvGrpSpPr>
            <a:grpSpLocks noChangeAspect="1"/>
          </p:cNvGrpSpPr>
          <p:nvPr/>
        </p:nvGrpSpPr>
        <p:grpSpPr bwMode="gray">
          <a:xfrm>
            <a:off x="1561490" y="1"/>
            <a:ext cx="9960845" cy="1719661"/>
            <a:chOff x="984" y="0"/>
            <a:chExt cx="6277" cy="1083"/>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grpSp>
      <p:sp>
        <p:nvSpPr>
          <p:cNvPr id="7" name="Date Placeholder 6"/>
          <p:cNvSpPr>
            <a:spLocks noGrp="1"/>
          </p:cNvSpPr>
          <p:nvPr>
            <p:ph type="dt" sz="half" idx="10"/>
          </p:nvPr>
        </p:nvSpPr>
        <p:spPr bwMode="gray"/>
        <p:txBody>
          <a:bodyPr/>
          <a:lstStyle/>
          <a:p>
            <a:r>
              <a:rPr lang="nl-NL">
                <a:solidFill>
                  <a:srgbClr val="797B78"/>
                </a:solidFill>
              </a:rPr>
              <a:t>06-06-2019</a:t>
            </a:r>
          </a:p>
        </p:txBody>
      </p:sp>
      <p:sp>
        <p:nvSpPr>
          <p:cNvPr id="13" name="Footer Placeholder 12"/>
          <p:cNvSpPr>
            <a:spLocks noGrp="1"/>
          </p:cNvSpPr>
          <p:nvPr>
            <p:ph type="ftr" sz="quarter" idx="11"/>
          </p:nvPr>
        </p:nvSpPr>
        <p:spPr bwMode="gray"/>
        <p:txBody>
          <a:bodyPr/>
          <a:lstStyle/>
          <a:p>
            <a:endParaRPr lang="nl-NL">
              <a:solidFill>
                <a:srgbClr val="20221D"/>
              </a:solidFill>
            </a:endParaRPr>
          </a:p>
        </p:txBody>
      </p:sp>
    </p:spTree>
    <p:extLst>
      <p:ext uri="{BB962C8B-B14F-4D97-AF65-F5344CB8AC3E}">
        <p14:creationId xmlns:p14="http://schemas.microsoft.com/office/powerpoint/2010/main" val="3586707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iteldia wit">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42827" y="2063278"/>
            <a:ext cx="11299585" cy="2772642"/>
          </a:xfrm>
        </p:spPr>
        <p:txBody>
          <a:bodyPr anchor="t" anchorCtr="0"/>
          <a:lstStyle>
            <a:lvl1pPr algn="l">
              <a:lnSpc>
                <a:spcPts val="7976"/>
              </a:lnSpc>
              <a:defRPr sz="8000">
                <a:solidFill>
                  <a:schemeClr val="accent1"/>
                </a:solidFill>
              </a:defRPr>
            </a:lvl1pPr>
          </a:lstStyle>
          <a:p>
            <a:r>
              <a:rPr lang="nl-NL" noProof="1"/>
              <a:t>[Titel]</a:t>
            </a:r>
          </a:p>
        </p:txBody>
      </p:sp>
      <p:sp>
        <p:nvSpPr>
          <p:cNvPr id="3" name="Ondertitel 2"/>
          <p:cNvSpPr>
            <a:spLocks noGrp="1"/>
          </p:cNvSpPr>
          <p:nvPr>
            <p:ph type="subTitle" idx="1" hasCustomPrompt="1"/>
          </p:nvPr>
        </p:nvSpPr>
        <p:spPr bwMode="gray">
          <a:xfrm>
            <a:off x="442827" y="4997957"/>
            <a:ext cx="11299585" cy="1476342"/>
          </a:xfrm>
        </p:spPr>
        <p:txBody>
          <a:bodyPr/>
          <a:lstStyle>
            <a:lvl1pPr marL="0" indent="0" algn="l">
              <a:lnSpc>
                <a:spcPts val="3571"/>
              </a:lnSpc>
              <a:buNone/>
              <a:defRPr sz="3200">
                <a:solidFill>
                  <a:schemeClr val="accent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nl-NL" noProof="1"/>
              <a:t>[Subtitel]</a:t>
            </a:r>
          </a:p>
        </p:txBody>
      </p:sp>
      <p:grpSp>
        <p:nvGrpSpPr>
          <p:cNvPr id="8" name="Group 12"/>
          <p:cNvGrpSpPr>
            <a:grpSpLocks noChangeAspect="1"/>
          </p:cNvGrpSpPr>
          <p:nvPr/>
        </p:nvGrpSpPr>
        <p:grpSpPr bwMode="gray">
          <a:xfrm>
            <a:off x="1561490" y="0"/>
            <a:ext cx="9960845" cy="6859588"/>
            <a:chOff x="984" y="0"/>
            <a:chExt cx="6277" cy="4320"/>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2"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grpSp>
      <p:sp>
        <p:nvSpPr>
          <p:cNvPr id="13" name="Text Placeholder 15"/>
          <p:cNvSpPr>
            <a:spLocks noGrp="1"/>
          </p:cNvSpPr>
          <p:nvPr>
            <p:ph type="body" sz="quarter" idx="13" hasCustomPrompt="1"/>
          </p:nvPr>
        </p:nvSpPr>
        <p:spPr bwMode="gray">
          <a:xfrm>
            <a:off x="10322655" y="6589525"/>
            <a:ext cx="1799297" cy="180042"/>
          </a:xfrm>
        </p:spPr>
        <p:txBody>
          <a:bodyPr/>
          <a:lstStyle>
            <a:lvl1pPr marL="0" indent="0">
              <a:lnSpc>
                <a:spcPct val="100000"/>
              </a:lnSpc>
              <a:spcBef>
                <a:spcPts val="0"/>
              </a:spcBef>
              <a:buNone/>
              <a:defRPr sz="1300">
                <a:solidFill>
                  <a:schemeClr val="accent2"/>
                </a:solidFill>
              </a:defRPr>
            </a:lvl1pPr>
            <a:lvl2pPr marL="0" indent="0">
              <a:lnSpc>
                <a:spcPct val="100000"/>
              </a:lnSpc>
              <a:spcBef>
                <a:spcPts val="0"/>
              </a:spcBef>
              <a:buNone/>
              <a:defRPr sz="1300">
                <a:solidFill>
                  <a:schemeClr val="accent2"/>
                </a:solidFill>
              </a:defRPr>
            </a:lvl2pPr>
            <a:lvl3pPr marL="0" indent="0">
              <a:lnSpc>
                <a:spcPct val="100000"/>
              </a:lnSpc>
              <a:spcBef>
                <a:spcPts val="0"/>
              </a:spcBef>
              <a:buNone/>
              <a:defRPr sz="1300">
                <a:solidFill>
                  <a:schemeClr val="accent2"/>
                </a:solidFill>
              </a:defRPr>
            </a:lvl3pPr>
            <a:lvl4pPr marL="0" indent="0">
              <a:lnSpc>
                <a:spcPct val="100000"/>
              </a:lnSpc>
              <a:spcBef>
                <a:spcPts val="0"/>
              </a:spcBef>
              <a:buFont typeface="Arial" panose="020B0604020202020204" pitchFamily="34" charset="0"/>
              <a:buNone/>
              <a:defRPr sz="1300">
                <a:solidFill>
                  <a:schemeClr val="accent2"/>
                </a:solidFill>
              </a:defRPr>
            </a:lvl4pPr>
            <a:lvl5pPr marL="0" indent="0">
              <a:lnSpc>
                <a:spcPct val="100000"/>
              </a:lnSpc>
              <a:spcBef>
                <a:spcPts val="0"/>
              </a:spcBef>
              <a:buFont typeface="Arial" panose="020B0604020202020204" pitchFamily="34" charset="0"/>
              <a:buNone/>
              <a:defRPr sz="1300">
                <a:solidFill>
                  <a:schemeClr val="accent2"/>
                </a:solidFill>
              </a:defRPr>
            </a:lvl5pPr>
            <a:lvl6pPr marL="0" indent="0">
              <a:lnSpc>
                <a:spcPct val="100000"/>
              </a:lnSpc>
              <a:spcBef>
                <a:spcPts val="0"/>
              </a:spcBef>
              <a:buFont typeface="Arial" panose="020B0604020202020204" pitchFamily="34" charset="0"/>
              <a:buNone/>
              <a:defRPr sz="1300">
                <a:solidFill>
                  <a:schemeClr val="accent2"/>
                </a:solidFill>
              </a:defRPr>
            </a:lvl6pPr>
            <a:lvl7pPr marL="0" indent="0">
              <a:lnSpc>
                <a:spcPct val="100000"/>
              </a:lnSpc>
              <a:spcBef>
                <a:spcPts val="0"/>
              </a:spcBef>
              <a:buFont typeface="Arial" panose="020B0604020202020204" pitchFamily="34" charset="0"/>
              <a:buNone/>
              <a:defRPr sz="1300">
                <a:solidFill>
                  <a:schemeClr val="accent2"/>
                </a:solidFill>
              </a:defRPr>
            </a:lvl7pPr>
            <a:lvl8pPr marL="0" indent="0">
              <a:lnSpc>
                <a:spcPct val="100000"/>
              </a:lnSpc>
              <a:spcBef>
                <a:spcPts val="0"/>
              </a:spcBef>
              <a:buFont typeface="Arial" panose="020B0604020202020204" pitchFamily="34" charset="0"/>
              <a:buNone/>
              <a:defRPr sz="1300">
                <a:solidFill>
                  <a:schemeClr val="accent2"/>
                </a:solidFill>
              </a:defRPr>
            </a:lvl8pPr>
            <a:lvl9pPr marL="0" indent="0">
              <a:lnSpc>
                <a:spcPct val="100000"/>
              </a:lnSpc>
              <a:spcBef>
                <a:spcPts val="0"/>
              </a:spcBef>
              <a:buFont typeface="Arial" panose="020B0604020202020204" pitchFamily="34" charset="0"/>
              <a:buNone/>
              <a:defRPr sz="1300">
                <a:solidFill>
                  <a:schemeClr val="accent2"/>
                </a:solidFill>
              </a:defRPr>
            </a:lvl9pPr>
          </a:lstStyle>
          <a:p>
            <a:pPr lvl="0"/>
            <a:r>
              <a:rPr lang="nl-NL"/>
              <a:t>[afzender/eigenaar]</a:t>
            </a:r>
          </a:p>
        </p:txBody>
      </p:sp>
      <p:sp>
        <p:nvSpPr>
          <p:cNvPr id="7" name="Date Placeholder 6"/>
          <p:cNvSpPr>
            <a:spLocks noGrp="1"/>
          </p:cNvSpPr>
          <p:nvPr>
            <p:ph type="dt" sz="half" idx="14"/>
          </p:nvPr>
        </p:nvSpPr>
        <p:spPr bwMode="gray"/>
        <p:txBody>
          <a:bodyPr/>
          <a:lstStyle/>
          <a:p>
            <a:r>
              <a:rPr lang="nl-NL">
                <a:solidFill>
                  <a:srgbClr val="797B78"/>
                </a:solidFill>
              </a:rPr>
              <a:t>06-06-2019</a:t>
            </a:r>
          </a:p>
        </p:txBody>
      </p:sp>
      <p:sp>
        <p:nvSpPr>
          <p:cNvPr id="14" name="Footer Placeholder 13"/>
          <p:cNvSpPr>
            <a:spLocks noGrp="1"/>
          </p:cNvSpPr>
          <p:nvPr>
            <p:ph type="ftr" sz="quarter" idx="15"/>
          </p:nvPr>
        </p:nvSpPr>
        <p:spPr bwMode="gray"/>
        <p:txBody>
          <a:bodyPr/>
          <a:lstStyle/>
          <a:p>
            <a:endParaRPr lang="nl-NL">
              <a:solidFill>
                <a:srgbClr val="20221D"/>
              </a:solidFill>
            </a:endParaRPr>
          </a:p>
        </p:txBody>
      </p:sp>
      <p:sp>
        <p:nvSpPr>
          <p:cNvPr id="15" name="Slide Number Placeholder 14"/>
          <p:cNvSpPr>
            <a:spLocks noGrp="1"/>
          </p:cNvSpPr>
          <p:nvPr>
            <p:ph type="sldNum" sz="quarter" idx="16"/>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1605428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el en kader">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7" name="Title 6"/>
          <p:cNvSpPr>
            <a:spLocks noGrp="1"/>
          </p:cNvSpPr>
          <p:nvPr>
            <p:ph type="title" hasCustomPrompt="1"/>
          </p:nvPr>
        </p:nvSpPr>
        <p:spPr bwMode="gray"/>
        <p:txBody>
          <a:bodyPr/>
          <a:lstStyle>
            <a:lvl1pPr>
              <a:defRPr/>
            </a:lvl1pPr>
          </a:lstStyle>
          <a:p>
            <a:r>
              <a:rPr lang="nl-NL"/>
              <a:t>[Titel]</a:t>
            </a:r>
          </a:p>
        </p:txBody>
      </p:sp>
      <p:sp>
        <p:nvSpPr>
          <p:cNvPr id="8" name="Date Placeholder 7"/>
          <p:cNvSpPr>
            <a:spLocks noGrp="1"/>
          </p:cNvSpPr>
          <p:nvPr>
            <p:ph type="dt" sz="half" idx="10"/>
          </p:nvPr>
        </p:nvSpPr>
        <p:spPr bwMode="gray"/>
        <p:txBody>
          <a:bodyPr/>
          <a:lstStyle/>
          <a:p>
            <a:r>
              <a:rPr lang="nl-NL">
                <a:solidFill>
                  <a:srgbClr val="797B78"/>
                </a:solidFill>
              </a:rPr>
              <a:t>06-06-2019</a:t>
            </a:r>
          </a:p>
        </p:txBody>
      </p:sp>
      <p:sp>
        <p:nvSpPr>
          <p:cNvPr id="9" name="Footer Placeholder 8"/>
          <p:cNvSpPr>
            <a:spLocks noGrp="1"/>
          </p:cNvSpPr>
          <p:nvPr>
            <p:ph type="ftr" sz="quarter" idx="11"/>
          </p:nvPr>
        </p:nvSpPr>
        <p:spPr bwMode="gray"/>
        <p:txBody>
          <a:bodyPr/>
          <a:lstStyle/>
          <a:p>
            <a:endParaRPr lang="nl-NL">
              <a:solidFill>
                <a:srgbClr val="20221D"/>
              </a:solidFill>
            </a:endParaRPr>
          </a:p>
        </p:txBody>
      </p:sp>
      <p:sp>
        <p:nvSpPr>
          <p:cNvPr id="10" name="Slide Number Placeholder 9"/>
          <p:cNvSpPr>
            <a:spLocks noGrp="1"/>
          </p:cNvSpPr>
          <p:nvPr>
            <p:ph type="sldNum" sz="quarter" idx="12"/>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3497567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Kader">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a:xfrm>
            <a:off x="452933" y="1721198"/>
            <a:ext cx="11299585" cy="4717092"/>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Date Placeholder 1"/>
          <p:cNvSpPr>
            <a:spLocks noGrp="1"/>
          </p:cNvSpPr>
          <p:nvPr>
            <p:ph type="dt" sz="half" idx="10"/>
          </p:nvPr>
        </p:nvSpPr>
        <p:spPr bwMode="gray"/>
        <p:txBody>
          <a:bodyPr/>
          <a:lstStyle/>
          <a:p>
            <a:r>
              <a:rPr lang="nl-NL">
                <a:solidFill>
                  <a:srgbClr val="797B78"/>
                </a:solidFill>
              </a:rPr>
              <a:t>06-06-2019</a:t>
            </a:r>
          </a:p>
        </p:txBody>
      </p:sp>
      <p:sp>
        <p:nvSpPr>
          <p:cNvPr id="7" name="Footer Placeholder 6"/>
          <p:cNvSpPr>
            <a:spLocks noGrp="1"/>
          </p:cNvSpPr>
          <p:nvPr>
            <p:ph type="ftr" sz="quarter" idx="11"/>
          </p:nvPr>
        </p:nvSpPr>
        <p:spPr bwMode="gray"/>
        <p:txBody>
          <a:bodyPr/>
          <a:lstStyle/>
          <a:p>
            <a:endParaRPr lang="nl-NL">
              <a:solidFill>
                <a:srgbClr val="20221D"/>
              </a:solidFill>
            </a:endParaRPr>
          </a:p>
        </p:txBody>
      </p:sp>
      <p:sp>
        <p:nvSpPr>
          <p:cNvPr id="8" name="Slide Number Placeholder 7"/>
          <p:cNvSpPr>
            <a:spLocks noGrp="1"/>
          </p:cNvSpPr>
          <p:nvPr>
            <p:ph type="sldNum" sz="quarter" idx="12"/>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1634047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kst en afbeelding">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a:xfrm>
            <a:off x="452934" y="1721198"/>
            <a:ext cx="5631800" cy="4717092"/>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7" name="Picture Placeholder 6"/>
          <p:cNvSpPr>
            <a:spLocks noGrp="1"/>
          </p:cNvSpPr>
          <p:nvPr>
            <p:ph type="pic" sz="quarter" idx="13" hasCustomPrompt="1"/>
          </p:nvPr>
        </p:nvSpPr>
        <p:spPr bwMode="gray">
          <a:xfrm>
            <a:off x="7335852" y="1719661"/>
            <a:ext cx="3364685" cy="3942913"/>
          </a:xfrm>
        </p:spPr>
        <p:txBody>
          <a:bodyPr/>
          <a:lstStyle>
            <a:lvl1pPr marL="0" indent="0">
              <a:buNone/>
              <a:defRPr baseline="0"/>
            </a:lvl1pPr>
          </a:lstStyle>
          <a:p>
            <a:r>
              <a:rPr lang="nl-NL"/>
              <a:t>Klik op het icoon om een afbeelding in te voegen</a:t>
            </a:r>
          </a:p>
        </p:txBody>
      </p:sp>
      <p:sp>
        <p:nvSpPr>
          <p:cNvPr id="2" name="Date Placeholder 1"/>
          <p:cNvSpPr>
            <a:spLocks noGrp="1"/>
          </p:cNvSpPr>
          <p:nvPr>
            <p:ph type="dt" sz="half" idx="14"/>
          </p:nvPr>
        </p:nvSpPr>
        <p:spPr bwMode="gray"/>
        <p:txBody>
          <a:bodyPr/>
          <a:lstStyle/>
          <a:p>
            <a:r>
              <a:rPr lang="nl-NL">
                <a:solidFill>
                  <a:srgbClr val="797B78"/>
                </a:solidFill>
              </a:rPr>
              <a:t>06-06-2019</a:t>
            </a:r>
          </a:p>
        </p:txBody>
      </p:sp>
      <p:sp>
        <p:nvSpPr>
          <p:cNvPr id="8" name="Footer Placeholder 7"/>
          <p:cNvSpPr>
            <a:spLocks noGrp="1"/>
          </p:cNvSpPr>
          <p:nvPr>
            <p:ph type="ftr" sz="quarter" idx="15"/>
          </p:nvPr>
        </p:nvSpPr>
        <p:spPr bwMode="gray"/>
        <p:txBody>
          <a:bodyPr/>
          <a:lstStyle/>
          <a:p>
            <a:endParaRPr lang="nl-NL">
              <a:solidFill>
                <a:srgbClr val="20221D"/>
              </a:solidFill>
            </a:endParaRPr>
          </a:p>
        </p:txBody>
      </p:sp>
      <p:sp>
        <p:nvSpPr>
          <p:cNvPr id="9" name="Slide Number Placeholder 8"/>
          <p:cNvSpPr>
            <a:spLocks noGrp="1"/>
          </p:cNvSpPr>
          <p:nvPr>
            <p:ph type="sldNum" sz="quarter" idx="16"/>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1949012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el, tekst en foto">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453423" y="1721199"/>
            <a:ext cx="5433876" cy="972225"/>
          </a:xfrm>
        </p:spPr>
        <p:txBody>
          <a:bodyPr/>
          <a:lstStyle>
            <a:lvl1pPr>
              <a:defRPr/>
            </a:lvl1pPr>
          </a:lstStyle>
          <a:p>
            <a:r>
              <a:rPr lang="nl-NL" noProof="1"/>
              <a:t>[Titel]</a:t>
            </a:r>
          </a:p>
        </p:txBody>
      </p:sp>
      <p:sp>
        <p:nvSpPr>
          <p:cNvPr id="3" name="Tijdelijke aanduiding voor inhoud 2"/>
          <p:cNvSpPr>
            <a:spLocks noGrp="1"/>
          </p:cNvSpPr>
          <p:nvPr>
            <p:ph idx="1" hasCustomPrompt="1"/>
          </p:nvPr>
        </p:nvSpPr>
        <p:spPr bwMode="gray">
          <a:xfrm>
            <a:off x="452933" y="2884269"/>
            <a:ext cx="5433876" cy="3564825"/>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8" name="Picture Placeholder 6"/>
          <p:cNvSpPr>
            <a:spLocks noGrp="1"/>
          </p:cNvSpPr>
          <p:nvPr>
            <p:ph type="pic" sz="quarter" idx="13" hasCustomPrompt="1"/>
          </p:nvPr>
        </p:nvSpPr>
        <p:spPr bwMode="gray">
          <a:xfrm>
            <a:off x="6923695" y="1721199"/>
            <a:ext cx="3940460" cy="4104950"/>
          </a:xfrm>
        </p:spPr>
        <p:txBody>
          <a:bodyPr/>
          <a:lstStyle>
            <a:lvl1pPr marL="0" indent="0">
              <a:buNone/>
              <a:defRPr baseline="0"/>
            </a:lvl1pPr>
          </a:lstStyle>
          <a:p>
            <a:r>
              <a:rPr lang="nl-NL"/>
              <a:t>Klik op het icoon om een afbeelding in te voegen</a:t>
            </a:r>
          </a:p>
        </p:txBody>
      </p:sp>
      <p:sp>
        <p:nvSpPr>
          <p:cNvPr id="7" name="Date Placeholder 6"/>
          <p:cNvSpPr>
            <a:spLocks noGrp="1"/>
          </p:cNvSpPr>
          <p:nvPr>
            <p:ph type="dt" sz="half" idx="14"/>
          </p:nvPr>
        </p:nvSpPr>
        <p:spPr bwMode="gray"/>
        <p:txBody>
          <a:bodyPr/>
          <a:lstStyle/>
          <a:p>
            <a:r>
              <a:rPr lang="nl-NL">
                <a:solidFill>
                  <a:srgbClr val="797B78"/>
                </a:solidFill>
              </a:rPr>
              <a:t>06-06-2019</a:t>
            </a:r>
          </a:p>
        </p:txBody>
      </p:sp>
      <p:sp>
        <p:nvSpPr>
          <p:cNvPr id="9" name="Footer Placeholder 8"/>
          <p:cNvSpPr>
            <a:spLocks noGrp="1"/>
          </p:cNvSpPr>
          <p:nvPr>
            <p:ph type="ftr" sz="quarter" idx="15"/>
          </p:nvPr>
        </p:nvSpPr>
        <p:spPr bwMode="gray"/>
        <p:txBody>
          <a:bodyPr/>
          <a:lstStyle/>
          <a:p>
            <a:endParaRPr lang="nl-NL">
              <a:solidFill>
                <a:srgbClr val="20221D"/>
              </a:solidFill>
            </a:endParaRPr>
          </a:p>
        </p:txBody>
      </p:sp>
      <p:sp>
        <p:nvSpPr>
          <p:cNvPr id="10" name="Slide Number Placeholder 9"/>
          <p:cNvSpPr>
            <a:spLocks noGrp="1"/>
          </p:cNvSpPr>
          <p:nvPr>
            <p:ph type="sldNum" sz="quarter" idx="16"/>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32709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dia wit">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42827" y="2063278"/>
            <a:ext cx="11299585" cy="2772642"/>
          </a:xfrm>
        </p:spPr>
        <p:txBody>
          <a:bodyPr anchor="t" anchorCtr="0"/>
          <a:lstStyle>
            <a:lvl1pPr algn="l">
              <a:lnSpc>
                <a:spcPts val="7976"/>
              </a:lnSpc>
              <a:defRPr sz="8000">
                <a:solidFill>
                  <a:schemeClr val="accent1"/>
                </a:solidFill>
              </a:defRPr>
            </a:lvl1pPr>
          </a:lstStyle>
          <a:p>
            <a:r>
              <a:rPr lang="nl-NL" noProof="1"/>
              <a:t>[Titel]</a:t>
            </a:r>
          </a:p>
        </p:txBody>
      </p:sp>
      <p:sp>
        <p:nvSpPr>
          <p:cNvPr id="3" name="Ondertitel 2"/>
          <p:cNvSpPr>
            <a:spLocks noGrp="1"/>
          </p:cNvSpPr>
          <p:nvPr>
            <p:ph type="subTitle" idx="1" hasCustomPrompt="1"/>
          </p:nvPr>
        </p:nvSpPr>
        <p:spPr bwMode="gray">
          <a:xfrm>
            <a:off x="442827" y="4997957"/>
            <a:ext cx="11299585" cy="1476342"/>
          </a:xfrm>
        </p:spPr>
        <p:txBody>
          <a:bodyPr/>
          <a:lstStyle>
            <a:lvl1pPr marL="0" indent="0" algn="l">
              <a:lnSpc>
                <a:spcPts val="3571"/>
              </a:lnSpc>
              <a:buNone/>
              <a:defRPr sz="3200">
                <a:solidFill>
                  <a:schemeClr val="accent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nl-NL" noProof="1"/>
              <a:t>[Subtitel]</a:t>
            </a:r>
          </a:p>
        </p:txBody>
      </p:sp>
      <p:grpSp>
        <p:nvGrpSpPr>
          <p:cNvPr id="8" name="Group 12"/>
          <p:cNvGrpSpPr>
            <a:grpSpLocks noChangeAspect="1"/>
          </p:cNvGrpSpPr>
          <p:nvPr/>
        </p:nvGrpSpPr>
        <p:grpSpPr bwMode="gray">
          <a:xfrm>
            <a:off x="1561490" y="0"/>
            <a:ext cx="9960845" cy="6859588"/>
            <a:chOff x="984" y="0"/>
            <a:chExt cx="6277" cy="4320"/>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13" name="Text Placeholder 15"/>
          <p:cNvSpPr>
            <a:spLocks noGrp="1"/>
          </p:cNvSpPr>
          <p:nvPr>
            <p:ph type="body" sz="quarter" idx="13" hasCustomPrompt="1"/>
          </p:nvPr>
        </p:nvSpPr>
        <p:spPr bwMode="gray">
          <a:xfrm>
            <a:off x="10322655" y="6589525"/>
            <a:ext cx="1799297" cy="180042"/>
          </a:xfrm>
        </p:spPr>
        <p:txBody>
          <a:bodyPr/>
          <a:lstStyle>
            <a:lvl1pPr marL="0" indent="0">
              <a:lnSpc>
                <a:spcPct val="100000"/>
              </a:lnSpc>
              <a:spcBef>
                <a:spcPts val="0"/>
              </a:spcBef>
              <a:buNone/>
              <a:defRPr sz="1300">
                <a:solidFill>
                  <a:schemeClr val="accent2"/>
                </a:solidFill>
              </a:defRPr>
            </a:lvl1pPr>
            <a:lvl2pPr marL="0" indent="0">
              <a:lnSpc>
                <a:spcPct val="100000"/>
              </a:lnSpc>
              <a:spcBef>
                <a:spcPts val="0"/>
              </a:spcBef>
              <a:buNone/>
              <a:defRPr sz="1300">
                <a:solidFill>
                  <a:schemeClr val="accent2"/>
                </a:solidFill>
              </a:defRPr>
            </a:lvl2pPr>
            <a:lvl3pPr marL="0" indent="0">
              <a:lnSpc>
                <a:spcPct val="100000"/>
              </a:lnSpc>
              <a:spcBef>
                <a:spcPts val="0"/>
              </a:spcBef>
              <a:buNone/>
              <a:defRPr sz="1300">
                <a:solidFill>
                  <a:schemeClr val="accent2"/>
                </a:solidFill>
              </a:defRPr>
            </a:lvl3pPr>
            <a:lvl4pPr marL="0" indent="0">
              <a:lnSpc>
                <a:spcPct val="100000"/>
              </a:lnSpc>
              <a:spcBef>
                <a:spcPts val="0"/>
              </a:spcBef>
              <a:buFont typeface="Arial" panose="020B0604020202020204" pitchFamily="34" charset="0"/>
              <a:buNone/>
              <a:defRPr sz="1300">
                <a:solidFill>
                  <a:schemeClr val="accent2"/>
                </a:solidFill>
              </a:defRPr>
            </a:lvl4pPr>
            <a:lvl5pPr marL="0" indent="0">
              <a:lnSpc>
                <a:spcPct val="100000"/>
              </a:lnSpc>
              <a:spcBef>
                <a:spcPts val="0"/>
              </a:spcBef>
              <a:buFont typeface="Arial" panose="020B0604020202020204" pitchFamily="34" charset="0"/>
              <a:buNone/>
              <a:defRPr sz="1300">
                <a:solidFill>
                  <a:schemeClr val="accent2"/>
                </a:solidFill>
              </a:defRPr>
            </a:lvl5pPr>
            <a:lvl6pPr marL="0" indent="0">
              <a:lnSpc>
                <a:spcPct val="100000"/>
              </a:lnSpc>
              <a:spcBef>
                <a:spcPts val="0"/>
              </a:spcBef>
              <a:buFont typeface="Arial" panose="020B0604020202020204" pitchFamily="34" charset="0"/>
              <a:buNone/>
              <a:defRPr sz="1300">
                <a:solidFill>
                  <a:schemeClr val="accent2"/>
                </a:solidFill>
              </a:defRPr>
            </a:lvl6pPr>
            <a:lvl7pPr marL="0" indent="0">
              <a:lnSpc>
                <a:spcPct val="100000"/>
              </a:lnSpc>
              <a:spcBef>
                <a:spcPts val="0"/>
              </a:spcBef>
              <a:buFont typeface="Arial" panose="020B0604020202020204" pitchFamily="34" charset="0"/>
              <a:buNone/>
              <a:defRPr sz="1300">
                <a:solidFill>
                  <a:schemeClr val="accent2"/>
                </a:solidFill>
              </a:defRPr>
            </a:lvl7pPr>
            <a:lvl8pPr marL="0" indent="0">
              <a:lnSpc>
                <a:spcPct val="100000"/>
              </a:lnSpc>
              <a:spcBef>
                <a:spcPts val="0"/>
              </a:spcBef>
              <a:buFont typeface="Arial" panose="020B0604020202020204" pitchFamily="34" charset="0"/>
              <a:buNone/>
              <a:defRPr sz="1300">
                <a:solidFill>
                  <a:schemeClr val="accent2"/>
                </a:solidFill>
              </a:defRPr>
            </a:lvl8pPr>
            <a:lvl9pPr marL="0" indent="0">
              <a:lnSpc>
                <a:spcPct val="100000"/>
              </a:lnSpc>
              <a:spcBef>
                <a:spcPts val="0"/>
              </a:spcBef>
              <a:buFont typeface="Arial" panose="020B0604020202020204" pitchFamily="34" charset="0"/>
              <a:buNone/>
              <a:defRPr sz="1300">
                <a:solidFill>
                  <a:schemeClr val="accent2"/>
                </a:solidFill>
              </a:defRPr>
            </a:lvl9pPr>
          </a:lstStyle>
          <a:p>
            <a:pPr lvl="0"/>
            <a:r>
              <a:rPr lang="nl-NL"/>
              <a:t>[afzender/eigenaar]</a:t>
            </a:r>
          </a:p>
        </p:txBody>
      </p:sp>
      <p:sp>
        <p:nvSpPr>
          <p:cNvPr id="7" name="Date Placeholder 6"/>
          <p:cNvSpPr>
            <a:spLocks noGrp="1"/>
          </p:cNvSpPr>
          <p:nvPr>
            <p:ph type="dt" sz="half" idx="14"/>
          </p:nvPr>
        </p:nvSpPr>
        <p:spPr bwMode="gray"/>
        <p:txBody>
          <a:bodyPr/>
          <a:lstStyle/>
          <a:p>
            <a:r>
              <a:rPr lang="nl-NL"/>
              <a:t>06-06-2019</a:t>
            </a:r>
          </a:p>
        </p:txBody>
      </p:sp>
      <p:sp>
        <p:nvSpPr>
          <p:cNvPr id="14" name="Footer Placeholder 13"/>
          <p:cNvSpPr>
            <a:spLocks noGrp="1"/>
          </p:cNvSpPr>
          <p:nvPr>
            <p:ph type="ftr" sz="quarter" idx="15"/>
          </p:nvPr>
        </p:nvSpPr>
        <p:spPr bwMode="gray"/>
        <p:txBody>
          <a:bodyPr/>
          <a:lstStyle/>
          <a:p>
            <a:endParaRPr lang="nl-NL"/>
          </a:p>
        </p:txBody>
      </p:sp>
      <p:sp>
        <p:nvSpPr>
          <p:cNvPr id="15" name="Slide Number Placeholder 14"/>
          <p:cNvSpPr>
            <a:spLocks noGrp="1"/>
          </p:cNvSpPr>
          <p:nvPr>
            <p:ph type="sldNum" sz="quarter" idx="16"/>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1798580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el en 2 kaders">
    <p:spTree>
      <p:nvGrpSpPr>
        <p:cNvPr id="1" name=""/>
        <p:cNvGrpSpPr/>
        <p:nvPr/>
      </p:nvGrpSpPr>
      <p:grpSpPr>
        <a:xfrm>
          <a:off x="0" y="0"/>
          <a:ext cx="0" cy="0"/>
          <a:chOff x="0" y="0"/>
          <a:chExt cx="0" cy="0"/>
        </a:xfrm>
      </p:grpSpPr>
      <p:sp>
        <p:nvSpPr>
          <p:cNvPr id="9" name="Tijdelijke aanduiding voor inhoud 8"/>
          <p:cNvSpPr>
            <a:spLocks noGrp="1"/>
          </p:cNvSpPr>
          <p:nvPr>
            <p:ph sz="quarter" idx="13" hasCustomPrompt="1"/>
          </p:nvPr>
        </p:nvSpPr>
        <p:spPr bwMode="gray">
          <a:xfrm>
            <a:off x="452933" y="2477374"/>
            <a:ext cx="5433876" cy="3960917"/>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11" name="Tijdelijke aanduiding voor inhoud 10"/>
          <p:cNvSpPr>
            <a:spLocks noGrp="1"/>
          </p:cNvSpPr>
          <p:nvPr>
            <p:ph sz="quarter" idx="14" hasCustomPrompt="1"/>
          </p:nvPr>
        </p:nvSpPr>
        <p:spPr bwMode="gray">
          <a:xfrm>
            <a:off x="6318642" y="2477374"/>
            <a:ext cx="5433876" cy="3960917"/>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Date Placeholder 1"/>
          <p:cNvSpPr>
            <a:spLocks noGrp="1"/>
          </p:cNvSpPr>
          <p:nvPr>
            <p:ph type="dt" sz="half" idx="15"/>
          </p:nvPr>
        </p:nvSpPr>
        <p:spPr bwMode="gray"/>
        <p:txBody>
          <a:bodyPr/>
          <a:lstStyle/>
          <a:p>
            <a:r>
              <a:rPr lang="nl-NL">
                <a:solidFill>
                  <a:srgbClr val="797B78"/>
                </a:solidFill>
              </a:rPr>
              <a:t>06-06-2019</a:t>
            </a:r>
          </a:p>
        </p:txBody>
      </p:sp>
      <p:sp>
        <p:nvSpPr>
          <p:cNvPr id="3" name="Footer Placeholder 2"/>
          <p:cNvSpPr>
            <a:spLocks noGrp="1"/>
          </p:cNvSpPr>
          <p:nvPr>
            <p:ph type="ftr" sz="quarter" idx="16"/>
          </p:nvPr>
        </p:nvSpPr>
        <p:spPr bwMode="gray"/>
        <p:txBody>
          <a:bodyPr/>
          <a:lstStyle/>
          <a:p>
            <a:endParaRPr lang="nl-NL">
              <a:solidFill>
                <a:srgbClr val="20221D"/>
              </a:solidFill>
            </a:endParaRPr>
          </a:p>
        </p:txBody>
      </p:sp>
      <p:sp>
        <p:nvSpPr>
          <p:cNvPr id="4" name="Slide Number Placeholder 3"/>
          <p:cNvSpPr>
            <a:spLocks noGrp="1"/>
          </p:cNvSpPr>
          <p:nvPr>
            <p:ph type="sldNum" sz="quarter" idx="17"/>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
        <p:nvSpPr>
          <p:cNvPr id="5" name="Title 4"/>
          <p:cNvSpPr>
            <a:spLocks noGrp="1"/>
          </p:cNvSpPr>
          <p:nvPr>
            <p:ph type="title" hasCustomPrompt="1"/>
          </p:nvPr>
        </p:nvSpPr>
        <p:spPr/>
        <p:txBody>
          <a:bodyPr/>
          <a:lstStyle>
            <a:lvl1pPr>
              <a:defRPr/>
            </a:lvl1pPr>
          </a:lstStyle>
          <a:p>
            <a:r>
              <a:rPr lang="nl-NL"/>
              <a:t>[Titel]</a:t>
            </a:r>
          </a:p>
        </p:txBody>
      </p:sp>
    </p:spTree>
    <p:extLst>
      <p:ext uri="{BB962C8B-B14F-4D97-AF65-F5344CB8AC3E}">
        <p14:creationId xmlns:p14="http://schemas.microsoft.com/office/powerpoint/2010/main" val="2300707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p>
            <a:r>
              <a:rPr lang="nl-NL" noProof="1"/>
              <a:t>[Titel]</a:t>
            </a:r>
          </a:p>
        </p:txBody>
      </p:sp>
      <p:sp>
        <p:nvSpPr>
          <p:cNvPr id="6" name="Date Placeholder 5"/>
          <p:cNvSpPr>
            <a:spLocks noGrp="1"/>
          </p:cNvSpPr>
          <p:nvPr>
            <p:ph type="dt" sz="half" idx="10"/>
          </p:nvPr>
        </p:nvSpPr>
        <p:spPr bwMode="gray"/>
        <p:txBody>
          <a:bodyPr/>
          <a:lstStyle/>
          <a:p>
            <a:r>
              <a:rPr lang="nl-NL">
                <a:solidFill>
                  <a:srgbClr val="797B78"/>
                </a:solidFill>
              </a:rPr>
              <a:t>06-06-2019</a:t>
            </a:r>
          </a:p>
        </p:txBody>
      </p:sp>
      <p:sp>
        <p:nvSpPr>
          <p:cNvPr id="7" name="Footer Placeholder 6"/>
          <p:cNvSpPr>
            <a:spLocks noGrp="1"/>
          </p:cNvSpPr>
          <p:nvPr>
            <p:ph type="ftr" sz="quarter" idx="11"/>
          </p:nvPr>
        </p:nvSpPr>
        <p:spPr bwMode="gray"/>
        <p:txBody>
          <a:bodyPr/>
          <a:lstStyle/>
          <a:p>
            <a:endParaRPr lang="nl-NL">
              <a:solidFill>
                <a:srgbClr val="20221D"/>
              </a:solidFill>
            </a:endParaRPr>
          </a:p>
        </p:txBody>
      </p:sp>
      <p:sp>
        <p:nvSpPr>
          <p:cNvPr id="8" name="Slide Number Placeholder 7"/>
          <p:cNvSpPr>
            <a:spLocks noGrp="1"/>
          </p:cNvSpPr>
          <p:nvPr>
            <p:ph type="sldNum" sz="quarter" idx="12"/>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82690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bwMode="gray"/>
        <p:txBody>
          <a:bodyPr/>
          <a:lstStyle/>
          <a:p>
            <a:r>
              <a:rPr lang="nl-NL">
                <a:solidFill>
                  <a:srgbClr val="797B78"/>
                </a:solidFill>
              </a:rPr>
              <a:t>06-06-2019</a:t>
            </a:r>
          </a:p>
        </p:txBody>
      </p:sp>
      <p:sp>
        <p:nvSpPr>
          <p:cNvPr id="6" name="Footer Placeholder 5"/>
          <p:cNvSpPr>
            <a:spLocks noGrp="1"/>
          </p:cNvSpPr>
          <p:nvPr>
            <p:ph type="ftr" sz="quarter" idx="11"/>
          </p:nvPr>
        </p:nvSpPr>
        <p:spPr bwMode="gray"/>
        <p:txBody>
          <a:bodyPr/>
          <a:lstStyle/>
          <a:p>
            <a:endParaRPr lang="nl-NL">
              <a:solidFill>
                <a:srgbClr val="20221D"/>
              </a:solidFill>
            </a:endParaRPr>
          </a:p>
        </p:txBody>
      </p:sp>
      <p:sp>
        <p:nvSpPr>
          <p:cNvPr id="7" name="Slide Number Placeholder 6"/>
          <p:cNvSpPr>
            <a:spLocks noGrp="1"/>
          </p:cNvSpPr>
          <p:nvPr>
            <p:ph type="sldNum" sz="quarter" idx="12"/>
          </p:nvPr>
        </p:nvSpPr>
        <p:spPr bwMode="gray"/>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12359631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Einddia gekleurd">
    <p:spTree>
      <p:nvGrpSpPr>
        <p:cNvPr id="1" name=""/>
        <p:cNvGrpSpPr/>
        <p:nvPr/>
      </p:nvGrpSpPr>
      <p:grpSpPr>
        <a:xfrm>
          <a:off x="0" y="0"/>
          <a:ext cx="0" cy="0"/>
          <a:chOff x="0" y="0"/>
          <a:chExt cx="0" cy="0"/>
        </a:xfrm>
      </p:grpSpPr>
      <p:sp>
        <p:nvSpPr>
          <p:cNvPr id="13" name="Rectangle 9"/>
          <p:cNvSpPr>
            <a:spLocks noChangeArrowheads="1"/>
          </p:cNvSpPr>
          <p:nvPr/>
        </p:nvSpPr>
        <p:spPr bwMode="gray">
          <a:xfrm>
            <a:off x="1" y="1721198"/>
            <a:ext cx="12185652" cy="5138340"/>
          </a:xfrm>
          <a:prstGeom prst="rect">
            <a:avLst/>
          </a:prstGeom>
          <a:solidFill>
            <a:srgbClr val="00B8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8850" tIns="54425" rIns="108850" bIns="54425" numCol="1" anchor="t" anchorCtr="0" compatLnSpc="1">
            <a:prstTxWarp prst="textNoShape">
              <a:avLst/>
            </a:prstTxWarp>
          </a:bodyPr>
          <a:lstStyle/>
          <a:p>
            <a:endParaRPr lang="nl-NL">
              <a:solidFill>
                <a:srgbClr val="20221D"/>
              </a:solidFill>
            </a:endParaRPr>
          </a:p>
        </p:txBody>
      </p:sp>
      <p:sp>
        <p:nvSpPr>
          <p:cNvPr id="2" name="Titel 1"/>
          <p:cNvSpPr>
            <a:spLocks noGrp="1"/>
          </p:cNvSpPr>
          <p:nvPr>
            <p:ph type="ctrTitle" hasCustomPrompt="1"/>
          </p:nvPr>
        </p:nvSpPr>
        <p:spPr bwMode="gray">
          <a:xfrm>
            <a:off x="442827" y="2062000"/>
            <a:ext cx="11299585" cy="3456800"/>
          </a:xfrm>
        </p:spPr>
        <p:txBody>
          <a:bodyPr anchor="t" anchorCtr="0"/>
          <a:lstStyle>
            <a:lvl1pPr algn="l">
              <a:lnSpc>
                <a:spcPts val="7976"/>
              </a:lnSpc>
              <a:defRPr sz="8000">
                <a:solidFill>
                  <a:schemeClr val="bg1"/>
                </a:solidFill>
              </a:defRPr>
            </a:lvl1pPr>
          </a:lstStyle>
          <a:p>
            <a:r>
              <a:rPr lang="nl-NL" noProof="1"/>
              <a:t>[Titel]</a:t>
            </a:r>
          </a:p>
        </p:txBody>
      </p:sp>
      <p:grpSp>
        <p:nvGrpSpPr>
          <p:cNvPr id="8" name="Group 12"/>
          <p:cNvGrpSpPr>
            <a:grpSpLocks noChangeAspect="1"/>
          </p:cNvGrpSpPr>
          <p:nvPr/>
        </p:nvGrpSpPr>
        <p:grpSpPr bwMode="gray">
          <a:xfrm>
            <a:off x="1561490" y="1"/>
            <a:ext cx="9960845" cy="1719661"/>
            <a:chOff x="984" y="0"/>
            <a:chExt cx="6277" cy="1083"/>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grpSp>
      <p:sp>
        <p:nvSpPr>
          <p:cNvPr id="6" name="Date Placeholder 5"/>
          <p:cNvSpPr>
            <a:spLocks noGrp="1"/>
          </p:cNvSpPr>
          <p:nvPr>
            <p:ph type="dt" sz="half" idx="10"/>
          </p:nvPr>
        </p:nvSpPr>
        <p:spPr bwMode="gray"/>
        <p:txBody>
          <a:bodyPr/>
          <a:lstStyle/>
          <a:p>
            <a:r>
              <a:rPr lang="nl-NL">
                <a:solidFill>
                  <a:srgbClr val="797B78"/>
                </a:solidFill>
              </a:rPr>
              <a:t>06-06-2019</a:t>
            </a:r>
          </a:p>
        </p:txBody>
      </p:sp>
      <p:sp>
        <p:nvSpPr>
          <p:cNvPr id="7" name="Footer Placeholder 6"/>
          <p:cNvSpPr>
            <a:spLocks noGrp="1"/>
          </p:cNvSpPr>
          <p:nvPr>
            <p:ph type="ftr" sz="quarter" idx="11"/>
          </p:nvPr>
        </p:nvSpPr>
        <p:spPr bwMode="gray"/>
        <p:txBody>
          <a:bodyPr/>
          <a:lstStyle/>
          <a:p>
            <a:endParaRPr lang="nl-NL">
              <a:solidFill>
                <a:srgbClr val="20221D"/>
              </a:solidFill>
            </a:endParaRPr>
          </a:p>
        </p:txBody>
      </p:sp>
    </p:spTree>
    <p:extLst>
      <p:ext uri="{BB962C8B-B14F-4D97-AF65-F5344CB8AC3E}">
        <p14:creationId xmlns:p14="http://schemas.microsoft.com/office/powerpoint/2010/main" val="18129299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Einddia wit">
    <p:spTree>
      <p:nvGrpSpPr>
        <p:cNvPr id="1" name=""/>
        <p:cNvGrpSpPr/>
        <p:nvPr/>
      </p:nvGrpSpPr>
      <p:grpSpPr>
        <a:xfrm>
          <a:off x="0" y="0"/>
          <a:ext cx="0" cy="0"/>
          <a:chOff x="0" y="0"/>
          <a:chExt cx="0" cy="0"/>
        </a:xfrm>
      </p:grpSpPr>
      <p:grpSp>
        <p:nvGrpSpPr>
          <p:cNvPr id="8" name="Group 12"/>
          <p:cNvGrpSpPr>
            <a:grpSpLocks noChangeAspect="1"/>
          </p:cNvGrpSpPr>
          <p:nvPr/>
        </p:nvGrpSpPr>
        <p:grpSpPr bwMode="gray">
          <a:xfrm>
            <a:off x="1561490" y="0"/>
            <a:ext cx="9960845" cy="6859588"/>
            <a:chOff x="984" y="0"/>
            <a:chExt cx="6277" cy="4320"/>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2"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grpSp>
      <p:sp>
        <p:nvSpPr>
          <p:cNvPr id="2" name="Titel 1"/>
          <p:cNvSpPr>
            <a:spLocks noGrp="1"/>
          </p:cNvSpPr>
          <p:nvPr>
            <p:ph type="ctrTitle" hasCustomPrompt="1"/>
          </p:nvPr>
        </p:nvSpPr>
        <p:spPr bwMode="gray">
          <a:xfrm>
            <a:off x="442827" y="2063278"/>
            <a:ext cx="11299585" cy="3456800"/>
          </a:xfrm>
        </p:spPr>
        <p:txBody>
          <a:bodyPr anchor="t" anchorCtr="0"/>
          <a:lstStyle>
            <a:lvl1pPr algn="l">
              <a:lnSpc>
                <a:spcPts val="7976"/>
              </a:lnSpc>
              <a:defRPr sz="8000">
                <a:solidFill>
                  <a:schemeClr val="accent1"/>
                </a:solidFill>
              </a:defRPr>
            </a:lvl1pPr>
          </a:lstStyle>
          <a:p>
            <a:r>
              <a:rPr lang="nl-NL" noProof="1"/>
              <a:t>[Titel]</a:t>
            </a:r>
          </a:p>
        </p:txBody>
      </p:sp>
      <p:sp>
        <p:nvSpPr>
          <p:cNvPr id="6" name="Date Placeholder 5"/>
          <p:cNvSpPr>
            <a:spLocks noGrp="1"/>
          </p:cNvSpPr>
          <p:nvPr>
            <p:ph type="dt" sz="half" idx="10"/>
          </p:nvPr>
        </p:nvSpPr>
        <p:spPr bwMode="gray"/>
        <p:txBody>
          <a:bodyPr/>
          <a:lstStyle/>
          <a:p>
            <a:r>
              <a:rPr lang="nl-NL">
                <a:solidFill>
                  <a:srgbClr val="797B78"/>
                </a:solidFill>
              </a:rPr>
              <a:t>06-06-2019</a:t>
            </a:r>
          </a:p>
        </p:txBody>
      </p:sp>
      <p:sp>
        <p:nvSpPr>
          <p:cNvPr id="7" name="Footer Placeholder 6"/>
          <p:cNvSpPr>
            <a:spLocks noGrp="1"/>
          </p:cNvSpPr>
          <p:nvPr>
            <p:ph type="ftr" sz="quarter" idx="11"/>
          </p:nvPr>
        </p:nvSpPr>
        <p:spPr bwMode="gray"/>
        <p:txBody>
          <a:bodyPr/>
          <a:lstStyle/>
          <a:p>
            <a:endParaRPr lang="nl-NL">
              <a:solidFill>
                <a:srgbClr val="20221D"/>
              </a:solidFill>
            </a:endParaRPr>
          </a:p>
        </p:txBody>
      </p:sp>
    </p:spTree>
    <p:extLst>
      <p:ext uri="{BB962C8B-B14F-4D97-AF65-F5344CB8AC3E}">
        <p14:creationId xmlns:p14="http://schemas.microsoft.com/office/powerpoint/2010/main" val="23552377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solidFill>
                  <a:srgbClr val="797B78"/>
                </a:solidFill>
              </a:rPr>
              <a:t>06-06-2019</a:t>
            </a:r>
          </a:p>
        </p:txBody>
      </p:sp>
      <p:sp>
        <p:nvSpPr>
          <p:cNvPr id="5" name="Tijdelijke aanduiding voor voettekst 4"/>
          <p:cNvSpPr>
            <a:spLocks noGrp="1"/>
          </p:cNvSpPr>
          <p:nvPr>
            <p:ph type="ftr" sz="quarter" idx="11"/>
          </p:nvPr>
        </p:nvSpPr>
        <p:spPr/>
        <p:txBody>
          <a:bodyPr/>
          <a:lstStyle/>
          <a:p>
            <a:endParaRPr lang="nl-NL">
              <a:solidFill>
                <a:srgbClr val="20221D"/>
              </a:solidFill>
            </a:endParaRPr>
          </a:p>
        </p:txBody>
      </p:sp>
      <p:sp>
        <p:nvSpPr>
          <p:cNvPr id="6" name="Tijdelijke aanduiding voor dianummer 5"/>
          <p:cNvSpPr>
            <a:spLocks noGrp="1"/>
          </p:cNvSpPr>
          <p:nvPr>
            <p:ph type="sldNum" sz="quarter" idx="12"/>
          </p:nvPr>
        </p:nvSpPr>
        <p:spPr/>
        <p:txBody>
          <a:body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16064556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eldia gekleurd">
    <p:bg bwMode="ltGray">
      <p:bgRef idx="1001">
        <a:schemeClr val="bg1"/>
      </p:bgRef>
    </p:bg>
    <p:spTree>
      <p:nvGrpSpPr>
        <p:cNvPr id="1" name=""/>
        <p:cNvGrpSpPr/>
        <p:nvPr/>
      </p:nvGrpSpPr>
      <p:grpSpPr>
        <a:xfrm>
          <a:off x="0" y="0"/>
          <a:ext cx="0" cy="0"/>
          <a:chOff x="0" y="0"/>
          <a:chExt cx="0" cy="0"/>
        </a:xfrm>
      </p:grpSpPr>
      <p:sp>
        <p:nvSpPr>
          <p:cNvPr id="14" name="Rectangle 9"/>
          <p:cNvSpPr>
            <a:spLocks noChangeArrowheads="1"/>
          </p:cNvSpPr>
          <p:nvPr/>
        </p:nvSpPr>
        <p:spPr bwMode="gray">
          <a:xfrm>
            <a:off x="1" y="1721198"/>
            <a:ext cx="12185652" cy="5138340"/>
          </a:xfrm>
          <a:prstGeom prst="rect">
            <a:avLst/>
          </a:prstGeom>
          <a:solidFill>
            <a:srgbClr val="00B8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8850" tIns="54425" rIns="108850" bIns="54425" numCol="1" anchor="t" anchorCtr="0" compatLnSpc="1">
            <a:prstTxWarp prst="textNoShape">
              <a:avLst/>
            </a:prstTxWarp>
          </a:bodyPr>
          <a:lstStyle/>
          <a:p>
            <a:endParaRPr lang="nl-NL"/>
          </a:p>
        </p:txBody>
      </p:sp>
      <p:sp>
        <p:nvSpPr>
          <p:cNvPr id="2" name="Titel 1"/>
          <p:cNvSpPr>
            <a:spLocks noGrp="1"/>
          </p:cNvSpPr>
          <p:nvPr>
            <p:ph type="ctrTitle" hasCustomPrompt="1"/>
          </p:nvPr>
        </p:nvSpPr>
        <p:spPr bwMode="gray">
          <a:xfrm>
            <a:off x="442827" y="2062000"/>
            <a:ext cx="11299585" cy="2772642"/>
          </a:xfrm>
        </p:spPr>
        <p:txBody>
          <a:bodyPr anchor="t" anchorCtr="0"/>
          <a:lstStyle>
            <a:lvl1pPr algn="l">
              <a:lnSpc>
                <a:spcPts val="7976"/>
              </a:lnSpc>
              <a:defRPr sz="8000">
                <a:solidFill>
                  <a:schemeClr val="bg1"/>
                </a:solidFill>
              </a:defRPr>
            </a:lvl1pPr>
          </a:lstStyle>
          <a:p>
            <a:r>
              <a:rPr lang="nl-NL" noProof="1"/>
              <a:t>[Titel]</a:t>
            </a:r>
          </a:p>
        </p:txBody>
      </p:sp>
      <p:sp>
        <p:nvSpPr>
          <p:cNvPr id="3" name="Ondertitel 2"/>
          <p:cNvSpPr>
            <a:spLocks noGrp="1"/>
          </p:cNvSpPr>
          <p:nvPr>
            <p:ph type="subTitle" idx="1" hasCustomPrompt="1"/>
          </p:nvPr>
        </p:nvSpPr>
        <p:spPr bwMode="gray">
          <a:xfrm>
            <a:off x="442827" y="4997814"/>
            <a:ext cx="11299585" cy="1476342"/>
          </a:xfrm>
        </p:spPr>
        <p:txBody>
          <a:bodyPr/>
          <a:lstStyle>
            <a:lvl1pPr marL="0" indent="0" algn="l">
              <a:lnSpc>
                <a:spcPts val="3571"/>
              </a:lnSpc>
              <a:buNone/>
              <a:defRPr sz="3200">
                <a:solidFill>
                  <a:schemeClr val="bg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nl-NL" noProof="1"/>
              <a:t>[Subtitel]</a:t>
            </a:r>
          </a:p>
        </p:txBody>
      </p:sp>
      <p:grpSp>
        <p:nvGrpSpPr>
          <p:cNvPr id="8" name="Group 12"/>
          <p:cNvGrpSpPr>
            <a:grpSpLocks noChangeAspect="1"/>
          </p:cNvGrpSpPr>
          <p:nvPr/>
        </p:nvGrpSpPr>
        <p:grpSpPr bwMode="gray">
          <a:xfrm>
            <a:off x="1561490" y="1"/>
            <a:ext cx="9960845" cy="1719661"/>
            <a:chOff x="984" y="0"/>
            <a:chExt cx="6277" cy="1083"/>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7" name="Date Placeholder 6"/>
          <p:cNvSpPr>
            <a:spLocks noGrp="1"/>
          </p:cNvSpPr>
          <p:nvPr>
            <p:ph type="dt" sz="half" idx="10"/>
          </p:nvPr>
        </p:nvSpPr>
        <p:spPr bwMode="gray"/>
        <p:txBody>
          <a:bodyPr/>
          <a:lstStyle/>
          <a:p>
            <a:r>
              <a:rPr lang="nl-NL"/>
              <a:t>06-06-2019</a:t>
            </a:r>
          </a:p>
        </p:txBody>
      </p:sp>
      <p:sp>
        <p:nvSpPr>
          <p:cNvPr id="13" name="Footer Placeholder 12"/>
          <p:cNvSpPr>
            <a:spLocks noGrp="1"/>
          </p:cNvSpPr>
          <p:nvPr>
            <p:ph type="ftr" sz="quarter" idx="11"/>
          </p:nvPr>
        </p:nvSpPr>
        <p:spPr bwMode="gray"/>
        <p:txBody>
          <a:bodyPr/>
          <a:lstStyle/>
          <a:p>
            <a:endParaRPr lang="nl-NL"/>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eldia wit">
    <p:spTree>
      <p:nvGrpSpPr>
        <p:cNvPr id="1" name=""/>
        <p:cNvGrpSpPr/>
        <p:nvPr/>
      </p:nvGrpSpPr>
      <p:grpSpPr>
        <a:xfrm>
          <a:off x="0" y="0"/>
          <a:ext cx="0" cy="0"/>
          <a:chOff x="0" y="0"/>
          <a:chExt cx="0" cy="0"/>
        </a:xfrm>
      </p:grpSpPr>
      <p:sp>
        <p:nvSpPr>
          <p:cNvPr id="2" name="Titel 1"/>
          <p:cNvSpPr>
            <a:spLocks noGrp="1"/>
          </p:cNvSpPr>
          <p:nvPr>
            <p:ph type="ctrTitle" hasCustomPrompt="1"/>
          </p:nvPr>
        </p:nvSpPr>
        <p:spPr bwMode="gray">
          <a:xfrm>
            <a:off x="442827" y="2063278"/>
            <a:ext cx="11299585" cy="2772642"/>
          </a:xfrm>
        </p:spPr>
        <p:txBody>
          <a:bodyPr anchor="t" anchorCtr="0"/>
          <a:lstStyle>
            <a:lvl1pPr algn="l">
              <a:lnSpc>
                <a:spcPts val="7976"/>
              </a:lnSpc>
              <a:defRPr sz="8000">
                <a:solidFill>
                  <a:schemeClr val="accent1"/>
                </a:solidFill>
              </a:defRPr>
            </a:lvl1pPr>
          </a:lstStyle>
          <a:p>
            <a:r>
              <a:rPr lang="nl-NL" noProof="1"/>
              <a:t>[Titel]</a:t>
            </a:r>
          </a:p>
        </p:txBody>
      </p:sp>
      <p:sp>
        <p:nvSpPr>
          <p:cNvPr id="3" name="Ondertitel 2"/>
          <p:cNvSpPr>
            <a:spLocks noGrp="1"/>
          </p:cNvSpPr>
          <p:nvPr>
            <p:ph type="subTitle" idx="1" hasCustomPrompt="1"/>
          </p:nvPr>
        </p:nvSpPr>
        <p:spPr bwMode="gray">
          <a:xfrm>
            <a:off x="442827" y="4997957"/>
            <a:ext cx="11299585" cy="1476342"/>
          </a:xfrm>
        </p:spPr>
        <p:txBody>
          <a:bodyPr/>
          <a:lstStyle>
            <a:lvl1pPr marL="0" indent="0" algn="l">
              <a:lnSpc>
                <a:spcPts val="3571"/>
              </a:lnSpc>
              <a:buNone/>
              <a:defRPr sz="3200">
                <a:solidFill>
                  <a:schemeClr val="accent1"/>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nl-NL" noProof="1"/>
              <a:t>[Subtitel]</a:t>
            </a:r>
          </a:p>
        </p:txBody>
      </p:sp>
      <p:grpSp>
        <p:nvGrpSpPr>
          <p:cNvPr id="8" name="Group 12"/>
          <p:cNvGrpSpPr>
            <a:grpSpLocks noChangeAspect="1"/>
          </p:cNvGrpSpPr>
          <p:nvPr/>
        </p:nvGrpSpPr>
        <p:grpSpPr bwMode="gray">
          <a:xfrm>
            <a:off x="1561490" y="0"/>
            <a:ext cx="9960845" cy="6859588"/>
            <a:chOff x="984" y="0"/>
            <a:chExt cx="6277" cy="4320"/>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13" name="Text Placeholder 15"/>
          <p:cNvSpPr>
            <a:spLocks noGrp="1"/>
          </p:cNvSpPr>
          <p:nvPr>
            <p:ph type="body" sz="quarter" idx="13" hasCustomPrompt="1"/>
          </p:nvPr>
        </p:nvSpPr>
        <p:spPr bwMode="gray">
          <a:xfrm>
            <a:off x="10322655" y="6589525"/>
            <a:ext cx="1799297" cy="180042"/>
          </a:xfrm>
        </p:spPr>
        <p:txBody>
          <a:bodyPr/>
          <a:lstStyle>
            <a:lvl1pPr marL="0" indent="0">
              <a:lnSpc>
                <a:spcPct val="100000"/>
              </a:lnSpc>
              <a:spcBef>
                <a:spcPts val="0"/>
              </a:spcBef>
              <a:buNone/>
              <a:defRPr sz="1300">
                <a:solidFill>
                  <a:schemeClr val="accent2"/>
                </a:solidFill>
              </a:defRPr>
            </a:lvl1pPr>
            <a:lvl2pPr marL="0" indent="0">
              <a:lnSpc>
                <a:spcPct val="100000"/>
              </a:lnSpc>
              <a:spcBef>
                <a:spcPts val="0"/>
              </a:spcBef>
              <a:buNone/>
              <a:defRPr sz="1300">
                <a:solidFill>
                  <a:schemeClr val="accent2"/>
                </a:solidFill>
              </a:defRPr>
            </a:lvl2pPr>
            <a:lvl3pPr marL="0" indent="0">
              <a:lnSpc>
                <a:spcPct val="100000"/>
              </a:lnSpc>
              <a:spcBef>
                <a:spcPts val="0"/>
              </a:spcBef>
              <a:buNone/>
              <a:defRPr sz="1300">
                <a:solidFill>
                  <a:schemeClr val="accent2"/>
                </a:solidFill>
              </a:defRPr>
            </a:lvl3pPr>
            <a:lvl4pPr marL="0" indent="0">
              <a:lnSpc>
                <a:spcPct val="100000"/>
              </a:lnSpc>
              <a:spcBef>
                <a:spcPts val="0"/>
              </a:spcBef>
              <a:buFont typeface="Arial" panose="020B0604020202020204" pitchFamily="34" charset="0"/>
              <a:buNone/>
              <a:defRPr sz="1300">
                <a:solidFill>
                  <a:schemeClr val="accent2"/>
                </a:solidFill>
              </a:defRPr>
            </a:lvl4pPr>
            <a:lvl5pPr marL="0" indent="0">
              <a:lnSpc>
                <a:spcPct val="100000"/>
              </a:lnSpc>
              <a:spcBef>
                <a:spcPts val="0"/>
              </a:spcBef>
              <a:buFont typeface="Arial" panose="020B0604020202020204" pitchFamily="34" charset="0"/>
              <a:buNone/>
              <a:defRPr sz="1300">
                <a:solidFill>
                  <a:schemeClr val="accent2"/>
                </a:solidFill>
              </a:defRPr>
            </a:lvl5pPr>
            <a:lvl6pPr marL="0" indent="0">
              <a:lnSpc>
                <a:spcPct val="100000"/>
              </a:lnSpc>
              <a:spcBef>
                <a:spcPts val="0"/>
              </a:spcBef>
              <a:buFont typeface="Arial" panose="020B0604020202020204" pitchFamily="34" charset="0"/>
              <a:buNone/>
              <a:defRPr sz="1300">
                <a:solidFill>
                  <a:schemeClr val="accent2"/>
                </a:solidFill>
              </a:defRPr>
            </a:lvl6pPr>
            <a:lvl7pPr marL="0" indent="0">
              <a:lnSpc>
                <a:spcPct val="100000"/>
              </a:lnSpc>
              <a:spcBef>
                <a:spcPts val="0"/>
              </a:spcBef>
              <a:buFont typeface="Arial" panose="020B0604020202020204" pitchFamily="34" charset="0"/>
              <a:buNone/>
              <a:defRPr sz="1300">
                <a:solidFill>
                  <a:schemeClr val="accent2"/>
                </a:solidFill>
              </a:defRPr>
            </a:lvl7pPr>
            <a:lvl8pPr marL="0" indent="0">
              <a:lnSpc>
                <a:spcPct val="100000"/>
              </a:lnSpc>
              <a:spcBef>
                <a:spcPts val="0"/>
              </a:spcBef>
              <a:buFont typeface="Arial" panose="020B0604020202020204" pitchFamily="34" charset="0"/>
              <a:buNone/>
              <a:defRPr sz="1300">
                <a:solidFill>
                  <a:schemeClr val="accent2"/>
                </a:solidFill>
              </a:defRPr>
            </a:lvl8pPr>
            <a:lvl9pPr marL="0" indent="0">
              <a:lnSpc>
                <a:spcPct val="100000"/>
              </a:lnSpc>
              <a:spcBef>
                <a:spcPts val="0"/>
              </a:spcBef>
              <a:buFont typeface="Arial" panose="020B0604020202020204" pitchFamily="34" charset="0"/>
              <a:buNone/>
              <a:defRPr sz="1300">
                <a:solidFill>
                  <a:schemeClr val="accent2"/>
                </a:solidFill>
              </a:defRPr>
            </a:lvl9pPr>
          </a:lstStyle>
          <a:p>
            <a:pPr lvl="0"/>
            <a:r>
              <a:rPr lang="nl-NL"/>
              <a:t>[afzender/eigenaar]</a:t>
            </a:r>
          </a:p>
        </p:txBody>
      </p:sp>
      <p:sp>
        <p:nvSpPr>
          <p:cNvPr id="7" name="Date Placeholder 6"/>
          <p:cNvSpPr>
            <a:spLocks noGrp="1"/>
          </p:cNvSpPr>
          <p:nvPr>
            <p:ph type="dt" sz="half" idx="14"/>
          </p:nvPr>
        </p:nvSpPr>
        <p:spPr bwMode="gray"/>
        <p:txBody>
          <a:bodyPr/>
          <a:lstStyle/>
          <a:p>
            <a:r>
              <a:rPr lang="nl-NL"/>
              <a:t>06-06-2019</a:t>
            </a:r>
          </a:p>
        </p:txBody>
      </p:sp>
      <p:sp>
        <p:nvSpPr>
          <p:cNvPr id="14" name="Footer Placeholder 13"/>
          <p:cNvSpPr>
            <a:spLocks noGrp="1"/>
          </p:cNvSpPr>
          <p:nvPr>
            <p:ph type="ftr" sz="quarter" idx="15"/>
          </p:nvPr>
        </p:nvSpPr>
        <p:spPr bwMode="gray"/>
        <p:txBody>
          <a:bodyPr/>
          <a:lstStyle/>
          <a:p>
            <a:endParaRPr lang="nl-NL"/>
          </a:p>
        </p:txBody>
      </p:sp>
      <p:sp>
        <p:nvSpPr>
          <p:cNvPr id="15" name="Slide Number Placeholder 14"/>
          <p:cNvSpPr>
            <a:spLocks noGrp="1"/>
          </p:cNvSpPr>
          <p:nvPr>
            <p:ph type="sldNum" sz="quarter" idx="16"/>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17985804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el en kader">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7" name="Title 6"/>
          <p:cNvSpPr>
            <a:spLocks noGrp="1"/>
          </p:cNvSpPr>
          <p:nvPr>
            <p:ph type="title" hasCustomPrompt="1"/>
          </p:nvPr>
        </p:nvSpPr>
        <p:spPr bwMode="gray"/>
        <p:txBody>
          <a:bodyPr/>
          <a:lstStyle>
            <a:lvl1pPr>
              <a:defRPr/>
            </a:lvl1pPr>
          </a:lstStyle>
          <a:p>
            <a:r>
              <a:rPr lang="nl-NL"/>
              <a:t>[Titel]</a:t>
            </a:r>
          </a:p>
        </p:txBody>
      </p:sp>
      <p:sp>
        <p:nvSpPr>
          <p:cNvPr id="8" name="Date Placeholder 7"/>
          <p:cNvSpPr>
            <a:spLocks noGrp="1"/>
          </p:cNvSpPr>
          <p:nvPr>
            <p:ph type="dt" sz="half" idx="10"/>
          </p:nvPr>
        </p:nvSpPr>
        <p:spPr bwMode="gray"/>
        <p:txBody>
          <a:bodyPr/>
          <a:lstStyle/>
          <a:p>
            <a:r>
              <a:rPr lang="nl-NL"/>
              <a:t>06-06-2019</a:t>
            </a:r>
          </a:p>
        </p:txBody>
      </p:sp>
      <p:sp>
        <p:nvSpPr>
          <p:cNvPr id="9" name="Footer Placeholder 8"/>
          <p:cNvSpPr>
            <a:spLocks noGrp="1"/>
          </p:cNvSpPr>
          <p:nvPr>
            <p:ph type="ftr" sz="quarter" idx="11"/>
          </p:nvPr>
        </p:nvSpPr>
        <p:spPr bwMode="gray"/>
        <p:txBody>
          <a:bodyPr/>
          <a:lstStyle/>
          <a:p>
            <a:endParaRPr lang="nl-NL"/>
          </a:p>
        </p:txBody>
      </p:sp>
      <p:sp>
        <p:nvSpPr>
          <p:cNvPr id="10" name="Slide Number Placeholder 9"/>
          <p:cNvSpPr>
            <a:spLocks noGrp="1"/>
          </p:cNvSpPr>
          <p:nvPr>
            <p:ph type="sldNum" sz="quarter" idx="12"/>
          </p:nvPr>
        </p:nvSpPr>
        <p:spPr bwMode="gray"/>
        <p:txBody>
          <a:bodyPr/>
          <a:lstStyle/>
          <a:p>
            <a:fld id="{6EA92584-8C33-43A2-A621-0693758EE8A3}" type="slidenum">
              <a:rPr lang="nl-NL" smtClean="0"/>
              <a:t>‹nr.›</a:t>
            </a:fld>
            <a:endParaRPr lang="nl-NL"/>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Kader">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a:xfrm>
            <a:off x="452933" y="1721198"/>
            <a:ext cx="11299585" cy="4717092"/>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Date Placeholder 1"/>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
        <p:nvSpPr>
          <p:cNvPr id="8" name="Slide Number Placeholder 7"/>
          <p:cNvSpPr>
            <a:spLocks noGrp="1"/>
          </p:cNvSpPr>
          <p:nvPr>
            <p:ph type="sldNum" sz="quarter" idx="12"/>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82909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 en kader">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7" name="Title 6"/>
          <p:cNvSpPr>
            <a:spLocks noGrp="1"/>
          </p:cNvSpPr>
          <p:nvPr>
            <p:ph type="title" hasCustomPrompt="1"/>
          </p:nvPr>
        </p:nvSpPr>
        <p:spPr bwMode="gray"/>
        <p:txBody>
          <a:bodyPr/>
          <a:lstStyle>
            <a:lvl1pPr>
              <a:defRPr/>
            </a:lvl1pPr>
          </a:lstStyle>
          <a:p>
            <a:r>
              <a:rPr lang="nl-NL"/>
              <a:t>[Titel]</a:t>
            </a:r>
          </a:p>
        </p:txBody>
      </p:sp>
      <p:sp>
        <p:nvSpPr>
          <p:cNvPr id="8" name="Date Placeholder 7"/>
          <p:cNvSpPr>
            <a:spLocks noGrp="1"/>
          </p:cNvSpPr>
          <p:nvPr>
            <p:ph type="dt" sz="half" idx="10"/>
          </p:nvPr>
        </p:nvSpPr>
        <p:spPr bwMode="gray"/>
        <p:txBody>
          <a:bodyPr/>
          <a:lstStyle/>
          <a:p>
            <a:r>
              <a:rPr lang="nl-NL"/>
              <a:t>06-06-2019</a:t>
            </a:r>
          </a:p>
        </p:txBody>
      </p:sp>
      <p:sp>
        <p:nvSpPr>
          <p:cNvPr id="9" name="Footer Placeholder 8"/>
          <p:cNvSpPr>
            <a:spLocks noGrp="1"/>
          </p:cNvSpPr>
          <p:nvPr>
            <p:ph type="ftr" sz="quarter" idx="11"/>
          </p:nvPr>
        </p:nvSpPr>
        <p:spPr bwMode="gray"/>
        <p:txBody>
          <a:bodyPr/>
          <a:lstStyle/>
          <a:p>
            <a:endParaRPr lang="nl-NL"/>
          </a:p>
        </p:txBody>
      </p:sp>
      <p:sp>
        <p:nvSpPr>
          <p:cNvPr id="10" name="Slide Number Placeholder 9"/>
          <p:cNvSpPr>
            <a:spLocks noGrp="1"/>
          </p:cNvSpPr>
          <p:nvPr>
            <p:ph type="sldNum" sz="quarter" idx="12"/>
          </p:nvPr>
        </p:nvSpPr>
        <p:spPr bwMode="gray"/>
        <p:txBody>
          <a:bodyPr/>
          <a:lstStyle/>
          <a:p>
            <a:fld id="{6EA92584-8C33-43A2-A621-0693758EE8A3}" type="slidenum">
              <a:rPr lang="nl-NL" smtClean="0"/>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ekst en afbeelding">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a:xfrm>
            <a:off x="452934" y="1721198"/>
            <a:ext cx="5631800" cy="4717092"/>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7" name="Picture Placeholder 6"/>
          <p:cNvSpPr>
            <a:spLocks noGrp="1"/>
          </p:cNvSpPr>
          <p:nvPr>
            <p:ph type="pic" sz="quarter" idx="13" hasCustomPrompt="1"/>
          </p:nvPr>
        </p:nvSpPr>
        <p:spPr bwMode="gray">
          <a:xfrm>
            <a:off x="7335852" y="1719661"/>
            <a:ext cx="3364685" cy="3942913"/>
          </a:xfrm>
        </p:spPr>
        <p:txBody>
          <a:bodyPr/>
          <a:lstStyle>
            <a:lvl1pPr marL="0" indent="0">
              <a:buNone/>
              <a:defRPr baseline="0"/>
            </a:lvl1pPr>
          </a:lstStyle>
          <a:p>
            <a:r>
              <a:rPr lang="nl-NL"/>
              <a:t>Klik op het icoon om een afbeelding in te voegen</a:t>
            </a:r>
          </a:p>
        </p:txBody>
      </p:sp>
      <p:sp>
        <p:nvSpPr>
          <p:cNvPr id="2" name="Date Placeholder 1"/>
          <p:cNvSpPr>
            <a:spLocks noGrp="1"/>
          </p:cNvSpPr>
          <p:nvPr>
            <p:ph type="dt" sz="half" idx="14"/>
          </p:nvPr>
        </p:nvSpPr>
        <p:spPr bwMode="gray"/>
        <p:txBody>
          <a:bodyPr/>
          <a:lstStyle/>
          <a:p>
            <a:r>
              <a:rPr lang="nl-NL"/>
              <a:t>06-06-2019</a:t>
            </a:r>
          </a:p>
        </p:txBody>
      </p:sp>
      <p:sp>
        <p:nvSpPr>
          <p:cNvPr id="8" name="Footer Placeholder 7"/>
          <p:cNvSpPr>
            <a:spLocks noGrp="1"/>
          </p:cNvSpPr>
          <p:nvPr>
            <p:ph type="ftr" sz="quarter" idx="15"/>
          </p:nvPr>
        </p:nvSpPr>
        <p:spPr bwMode="gray"/>
        <p:txBody>
          <a:bodyPr/>
          <a:lstStyle/>
          <a:p>
            <a:endParaRPr lang="nl-NL"/>
          </a:p>
        </p:txBody>
      </p:sp>
      <p:sp>
        <p:nvSpPr>
          <p:cNvPr id="9" name="Slide Number Placeholder 8"/>
          <p:cNvSpPr>
            <a:spLocks noGrp="1"/>
          </p:cNvSpPr>
          <p:nvPr>
            <p:ph type="sldNum" sz="quarter" idx="16"/>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26097158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el, tekst en foto">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453423" y="1721199"/>
            <a:ext cx="5433876" cy="972225"/>
          </a:xfrm>
        </p:spPr>
        <p:txBody>
          <a:bodyPr/>
          <a:lstStyle>
            <a:lvl1pPr>
              <a:defRPr/>
            </a:lvl1pPr>
          </a:lstStyle>
          <a:p>
            <a:r>
              <a:rPr lang="nl-NL" noProof="1"/>
              <a:t>[Titel]</a:t>
            </a:r>
          </a:p>
        </p:txBody>
      </p:sp>
      <p:sp>
        <p:nvSpPr>
          <p:cNvPr id="3" name="Tijdelijke aanduiding voor inhoud 2"/>
          <p:cNvSpPr>
            <a:spLocks noGrp="1"/>
          </p:cNvSpPr>
          <p:nvPr>
            <p:ph idx="1" hasCustomPrompt="1"/>
          </p:nvPr>
        </p:nvSpPr>
        <p:spPr bwMode="gray">
          <a:xfrm>
            <a:off x="452933" y="2884269"/>
            <a:ext cx="5433876" cy="3564825"/>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8" name="Picture Placeholder 6"/>
          <p:cNvSpPr>
            <a:spLocks noGrp="1"/>
          </p:cNvSpPr>
          <p:nvPr>
            <p:ph type="pic" sz="quarter" idx="13" hasCustomPrompt="1"/>
          </p:nvPr>
        </p:nvSpPr>
        <p:spPr bwMode="gray">
          <a:xfrm>
            <a:off x="6923695" y="1721199"/>
            <a:ext cx="3940460" cy="4104950"/>
          </a:xfrm>
        </p:spPr>
        <p:txBody>
          <a:bodyPr/>
          <a:lstStyle>
            <a:lvl1pPr marL="0" indent="0">
              <a:buNone/>
              <a:defRPr baseline="0"/>
            </a:lvl1pPr>
          </a:lstStyle>
          <a:p>
            <a:r>
              <a:rPr lang="nl-NL"/>
              <a:t>Klik op het icoon om een afbeelding in te voegen</a:t>
            </a:r>
          </a:p>
        </p:txBody>
      </p:sp>
      <p:sp>
        <p:nvSpPr>
          <p:cNvPr id="7" name="Date Placeholder 6"/>
          <p:cNvSpPr>
            <a:spLocks noGrp="1"/>
          </p:cNvSpPr>
          <p:nvPr>
            <p:ph type="dt" sz="half" idx="14"/>
          </p:nvPr>
        </p:nvSpPr>
        <p:spPr bwMode="gray"/>
        <p:txBody>
          <a:bodyPr/>
          <a:lstStyle/>
          <a:p>
            <a:r>
              <a:rPr lang="nl-NL"/>
              <a:t>06-06-2019</a:t>
            </a:r>
          </a:p>
        </p:txBody>
      </p:sp>
      <p:sp>
        <p:nvSpPr>
          <p:cNvPr id="9" name="Footer Placeholder 8"/>
          <p:cNvSpPr>
            <a:spLocks noGrp="1"/>
          </p:cNvSpPr>
          <p:nvPr>
            <p:ph type="ftr" sz="quarter" idx="15"/>
          </p:nvPr>
        </p:nvSpPr>
        <p:spPr bwMode="gray"/>
        <p:txBody>
          <a:bodyPr/>
          <a:lstStyle/>
          <a:p>
            <a:endParaRPr lang="nl-NL"/>
          </a:p>
        </p:txBody>
      </p:sp>
      <p:sp>
        <p:nvSpPr>
          <p:cNvPr id="10" name="Slide Number Placeholder 9"/>
          <p:cNvSpPr>
            <a:spLocks noGrp="1"/>
          </p:cNvSpPr>
          <p:nvPr>
            <p:ph type="sldNum" sz="quarter" idx="16"/>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10703380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el en 2 kaders">
    <p:spTree>
      <p:nvGrpSpPr>
        <p:cNvPr id="1" name=""/>
        <p:cNvGrpSpPr/>
        <p:nvPr/>
      </p:nvGrpSpPr>
      <p:grpSpPr>
        <a:xfrm>
          <a:off x="0" y="0"/>
          <a:ext cx="0" cy="0"/>
          <a:chOff x="0" y="0"/>
          <a:chExt cx="0" cy="0"/>
        </a:xfrm>
      </p:grpSpPr>
      <p:sp>
        <p:nvSpPr>
          <p:cNvPr id="9" name="Tijdelijke aanduiding voor inhoud 8"/>
          <p:cNvSpPr>
            <a:spLocks noGrp="1"/>
          </p:cNvSpPr>
          <p:nvPr>
            <p:ph sz="quarter" idx="13" hasCustomPrompt="1"/>
          </p:nvPr>
        </p:nvSpPr>
        <p:spPr bwMode="gray">
          <a:xfrm>
            <a:off x="452933" y="2477374"/>
            <a:ext cx="5433876" cy="3960917"/>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11" name="Tijdelijke aanduiding voor inhoud 10"/>
          <p:cNvSpPr>
            <a:spLocks noGrp="1"/>
          </p:cNvSpPr>
          <p:nvPr>
            <p:ph sz="quarter" idx="14" hasCustomPrompt="1"/>
          </p:nvPr>
        </p:nvSpPr>
        <p:spPr bwMode="gray">
          <a:xfrm>
            <a:off x="6318642" y="2477374"/>
            <a:ext cx="5433876" cy="3960917"/>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Date Placeholder 1"/>
          <p:cNvSpPr>
            <a:spLocks noGrp="1"/>
          </p:cNvSpPr>
          <p:nvPr>
            <p:ph type="dt" sz="half" idx="15"/>
          </p:nvPr>
        </p:nvSpPr>
        <p:spPr bwMode="gray"/>
        <p:txBody>
          <a:bodyPr/>
          <a:lstStyle/>
          <a:p>
            <a:r>
              <a:rPr lang="nl-NL"/>
              <a:t>06-06-2019</a:t>
            </a:r>
          </a:p>
        </p:txBody>
      </p:sp>
      <p:sp>
        <p:nvSpPr>
          <p:cNvPr id="3" name="Footer Placeholder 2"/>
          <p:cNvSpPr>
            <a:spLocks noGrp="1"/>
          </p:cNvSpPr>
          <p:nvPr>
            <p:ph type="ftr" sz="quarter" idx="16"/>
          </p:nvPr>
        </p:nvSpPr>
        <p:spPr bwMode="gray"/>
        <p:txBody>
          <a:bodyPr/>
          <a:lstStyle/>
          <a:p>
            <a:endParaRPr lang="nl-NL"/>
          </a:p>
        </p:txBody>
      </p:sp>
      <p:sp>
        <p:nvSpPr>
          <p:cNvPr id="4" name="Slide Number Placeholder 3"/>
          <p:cNvSpPr>
            <a:spLocks noGrp="1"/>
          </p:cNvSpPr>
          <p:nvPr>
            <p:ph type="sldNum" sz="quarter" idx="17"/>
          </p:nvPr>
        </p:nvSpPr>
        <p:spPr bwMode="gray"/>
        <p:txBody>
          <a:bodyPr/>
          <a:lstStyle/>
          <a:p>
            <a:fld id="{6EA92584-8C33-43A2-A621-0693758EE8A3}" type="slidenum">
              <a:rPr lang="nl-NL" smtClean="0"/>
              <a:t>‹nr.›</a:t>
            </a:fld>
            <a:endParaRPr lang="nl-NL"/>
          </a:p>
        </p:txBody>
      </p:sp>
      <p:sp>
        <p:nvSpPr>
          <p:cNvPr id="5" name="Title 4"/>
          <p:cNvSpPr>
            <a:spLocks noGrp="1"/>
          </p:cNvSpPr>
          <p:nvPr>
            <p:ph type="title" hasCustomPrompt="1"/>
          </p:nvPr>
        </p:nvSpPr>
        <p:spPr/>
        <p:txBody>
          <a:bodyPr/>
          <a:lstStyle>
            <a:lvl1pPr>
              <a:defRPr/>
            </a:lvl1pPr>
          </a:lstStyle>
          <a:p>
            <a:r>
              <a:rPr lang="nl-NL"/>
              <a:t>[Titel]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p>
            <a:r>
              <a:rPr lang="nl-NL" noProof="1"/>
              <a:t>[Titel]</a:t>
            </a:r>
          </a:p>
        </p:txBody>
      </p:sp>
      <p:sp>
        <p:nvSpPr>
          <p:cNvPr id="6" name="Date Placeholder 5"/>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
        <p:nvSpPr>
          <p:cNvPr id="8" name="Slide Number Placeholder 7"/>
          <p:cNvSpPr>
            <a:spLocks noGrp="1"/>
          </p:cNvSpPr>
          <p:nvPr>
            <p:ph type="sldNum" sz="quarter" idx="12"/>
          </p:nvPr>
        </p:nvSpPr>
        <p:spPr bwMode="gray"/>
        <p:txBody>
          <a:bodyPr/>
          <a:lstStyle/>
          <a:p>
            <a:fld id="{6EA92584-8C33-43A2-A621-0693758EE8A3}" type="slidenum">
              <a:rPr lang="nl-NL" smtClean="0"/>
              <a:t>‹nr.›</a:t>
            </a:fld>
            <a:endParaRPr lang="nl-NL"/>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bwMode="gray"/>
        <p:txBody>
          <a:bodyPr/>
          <a:lstStyle/>
          <a:p>
            <a:r>
              <a:rPr lang="nl-NL"/>
              <a:t>06-06-2019</a:t>
            </a:r>
          </a:p>
        </p:txBody>
      </p:sp>
      <p:sp>
        <p:nvSpPr>
          <p:cNvPr id="6" name="Footer Placeholder 5"/>
          <p:cNvSpPr>
            <a:spLocks noGrp="1"/>
          </p:cNvSpPr>
          <p:nvPr>
            <p:ph type="ftr" sz="quarter" idx="11"/>
          </p:nvPr>
        </p:nvSpPr>
        <p:spPr bwMode="gray"/>
        <p:txBody>
          <a:bodyPr/>
          <a:lstStyle/>
          <a:p>
            <a:endParaRPr lang="nl-NL"/>
          </a:p>
        </p:txBody>
      </p:sp>
      <p:sp>
        <p:nvSpPr>
          <p:cNvPr id="7" name="Slide Number Placeholder 6"/>
          <p:cNvSpPr>
            <a:spLocks noGrp="1"/>
          </p:cNvSpPr>
          <p:nvPr>
            <p:ph type="sldNum" sz="quarter" idx="12"/>
          </p:nvPr>
        </p:nvSpPr>
        <p:spPr bwMode="gray"/>
        <p:txBody>
          <a:bodyPr/>
          <a:lstStyle/>
          <a:p>
            <a:fld id="{6EA92584-8C33-43A2-A621-0693758EE8A3}" type="slidenum">
              <a:rPr lang="nl-NL" smtClean="0"/>
              <a:t>‹nr.›</a:t>
            </a:fld>
            <a:endParaRPr lang="nl-NL"/>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Einddia gekleurd">
    <p:spTree>
      <p:nvGrpSpPr>
        <p:cNvPr id="1" name=""/>
        <p:cNvGrpSpPr/>
        <p:nvPr/>
      </p:nvGrpSpPr>
      <p:grpSpPr>
        <a:xfrm>
          <a:off x="0" y="0"/>
          <a:ext cx="0" cy="0"/>
          <a:chOff x="0" y="0"/>
          <a:chExt cx="0" cy="0"/>
        </a:xfrm>
      </p:grpSpPr>
      <p:sp>
        <p:nvSpPr>
          <p:cNvPr id="13" name="Rectangle 9"/>
          <p:cNvSpPr>
            <a:spLocks noChangeArrowheads="1"/>
          </p:cNvSpPr>
          <p:nvPr/>
        </p:nvSpPr>
        <p:spPr bwMode="gray">
          <a:xfrm>
            <a:off x="1" y="1721198"/>
            <a:ext cx="12185652" cy="5138340"/>
          </a:xfrm>
          <a:prstGeom prst="rect">
            <a:avLst/>
          </a:prstGeom>
          <a:solidFill>
            <a:srgbClr val="00B8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8850" tIns="54425" rIns="108850" bIns="54425" numCol="1" anchor="t" anchorCtr="0" compatLnSpc="1">
            <a:prstTxWarp prst="textNoShape">
              <a:avLst/>
            </a:prstTxWarp>
          </a:bodyPr>
          <a:lstStyle/>
          <a:p>
            <a:endParaRPr lang="nl-NL"/>
          </a:p>
        </p:txBody>
      </p:sp>
      <p:sp>
        <p:nvSpPr>
          <p:cNvPr id="2" name="Titel 1"/>
          <p:cNvSpPr>
            <a:spLocks noGrp="1"/>
          </p:cNvSpPr>
          <p:nvPr>
            <p:ph type="ctrTitle" hasCustomPrompt="1"/>
          </p:nvPr>
        </p:nvSpPr>
        <p:spPr bwMode="gray">
          <a:xfrm>
            <a:off x="442827" y="2062000"/>
            <a:ext cx="11299585" cy="3456800"/>
          </a:xfrm>
        </p:spPr>
        <p:txBody>
          <a:bodyPr anchor="t" anchorCtr="0"/>
          <a:lstStyle>
            <a:lvl1pPr algn="l">
              <a:lnSpc>
                <a:spcPts val="7976"/>
              </a:lnSpc>
              <a:defRPr sz="8000">
                <a:solidFill>
                  <a:schemeClr val="bg1"/>
                </a:solidFill>
              </a:defRPr>
            </a:lvl1pPr>
          </a:lstStyle>
          <a:p>
            <a:r>
              <a:rPr lang="nl-NL" noProof="1"/>
              <a:t>[Titel]</a:t>
            </a:r>
          </a:p>
        </p:txBody>
      </p:sp>
      <p:grpSp>
        <p:nvGrpSpPr>
          <p:cNvPr id="8" name="Group 12"/>
          <p:cNvGrpSpPr>
            <a:grpSpLocks noChangeAspect="1"/>
          </p:cNvGrpSpPr>
          <p:nvPr/>
        </p:nvGrpSpPr>
        <p:grpSpPr bwMode="gray">
          <a:xfrm>
            <a:off x="1561490" y="1"/>
            <a:ext cx="9960845" cy="1719661"/>
            <a:chOff x="984" y="0"/>
            <a:chExt cx="6277" cy="1083"/>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6" name="Date Placeholder 5"/>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Tree>
    <p:extLst>
      <p:ext uri="{BB962C8B-B14F-4D97-AF65-F5344CB8AC3E}">
        <p14:creationId xmlns:p14="http://schemas.microsoft.com/office/powerpoint/2010/main" val="42417353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Einddia wit">
    <p:spTree>
      <p:nvGrpSpPr>
        <p:cNvPr id="1" name=""/>
        <p:cNvGrpSpPr/>
        <p:nvPr/>
      </p:nvGrpSpPr>
      <p:grpSpPr>
        <a:xfrm>
          <a:off x="0" y="0"/>
          <a:ext cx="0" cy="0"/>
          <a:chOff x="0" y="0"/>
          <a:chExt cx="0" cy="0"/>
        </a:xfrm>
      </p:grpSpPr>
      <p:grpSp>
        <p:nvGrpSpPr>
          <p:cNvPr id="8" name="Group 12"/>
          <p:cNvGrpSpPr>
            <a:grpSpLocks noChangeAspect="1"/>
          </p:cNvGrpSpPr>
          <p:nvPr/>
        </p:nvGrpSpPr>
        <p:grpSpPr bwMode="gray">
          <a:xfrm>
            <a:off x="1561490" y="0"/>
            <a:ext cx="9960845" cy="6859588"/>
            <a:chOff x="984" y="0"/>
            <a:chExt cx="6277" cy="4320"/>
          </a:xfrm>
        </p:grpSpPr>
        <p:sp>
          <p:nvSpPr>
            <p:cNvPr id="9"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0"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 name="Titel 1"/>
          <p:cNvSpPr>
            <a:spLocks noGrp="1"/>
          </p:cNvSpPr>
          <p:nvPr>
            <p:ph type="ctrTitle" hasCustomPrompt="1"/>
          </p:nvPr>
        </p:nvSpPr>
        <p:spPr bwMode="gray">
          <a:xfrm>
            <a:off x="442827" y="2063278"/>
            <a:ext cx="11299585" cy="3456800"/>
          </a:xfrm>
        </p:spPr>
        <p:txBody>
          <a:bodyPr anchor="t" anchorCtr="0"/>
          <a:lstStyle>
            <a:lvl1pPr algn="l">
              <a:lnSpc>
                <a:spcPts val="7976"/>
              </a:lnSpc>
              <a:defRPr sz="8000">
                <a:solidFill>
                  <a:schemeClr val="accent1"/>
                </a:solidFill>
              </a:defRPr>
            </a:lvl1pPr>
          </a:lstStyle>
          <a:p>
            <a:r>
              <a:rPr lang="nl-NL" noProof="1"/>
              <a:t>[Titel]</a:t>
            </a:r>
          </a:p>
        </p:txBody>
      </p:sp>
      <p:sp>
        <p:nvSpPr>
          <p:cNvPr id="6" name="Date Placeholder 5"/>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Tree>
    <p:extLst>
      <p:ext uri="{BB962C8B-B14F-4D97-AF65-F5344CB8AC3E}">
        <p14:creationId xmlns:p14="http://schemas.microsoft.com/office/powerpoint/2010/main" val="32495205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t>06-06-2019</a:t>
            </a:r>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382109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ader">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a:xfrm>
            <a:off x="452933" y="1721198"/>
            <a:ext cx="11299585" cy="4717092"/>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Date Placeholder 1"/>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
        <p:nvSpPr>
          <p:cNvPr id="8" name="Slide Number Placeholder 7"/>
          <p:cNvSpPr>
            <a:spLocks noGrp="1"/>
          </p:cNvSpPr>
          <p:nvPr>
            <p:ph type="sldNum" sz="quarter" idx="12"/>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829093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 en afbeelding">
    <p:spTree>
      <p:nvGrpSpPr>
        <p:cNvPr id="1" name=""/>
        <p:cNvGrpSpPr/>
        <p:nvPr/>
      </p:nvGrpSpPr>
      <p:grpSpPr>
        <a:xfrm>
          <a:off x="0" y="0"/>
          <a:ext cx="0" cy="0"/>
          <a:chOff x="0" y="0"/>
          <a:chExt cx="0" cy="0"/>
        </a:xfrm>
      </p:grpSpPr>
      <p:sp>
        <p:nvSpPr>
          <p:cNvPr id="3" name="Tijdelijke aanduiding voor inhoud 2"/>
          <p:cNvSpPr>
            <a:spLocks noGrp="1"/>
          </p:cNvSpPr>
          <p:nvPr>
            <p:ph idx="1" hasCustomPrompt="1"/>
          </p:nvPr>
        </p:nvSpPr>
        <p:spPr bwMode="gray">
          <a:xfrm>
            <a:off x="452934" y="1721198"/>
            <a:ext cx="5631800" cy="4717092"/>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7" name="Picture Placeholder 6"/>
          <p:cNvSpPr>
            <a:spLocks noGrp="1"/>
          </p:cNvSpPr>
          <p:nvPr>
            <p:ph type="pic" sz="quarter" idx="13" hasCustomPrompt="1"/>
          </p:nvPr>
        </p:nvSpPr>
        <p:spPr bwMode="gray">
          <a:xfrm>
            <a:off x="7335852" y="1719661"/>
            <a:ext cx="3364685" cy="3942913"/>
          </a:xfrm>
        </p:spPr>
        <p:txBody>
          <a:bodyPr/>
          <a:lstStyle>
            <a:lvl1pPr marL="0" indent="0">
              <a:buNone/>
              <a:defRPr baseline="0"/>
            </a:lvl1pPr>
          </a:lstStyle>
          <a:p>
            <a:r>
              <a:rPr lang="nl-NL"/>
              <a:t>Klik op het icoon om een afbeelding in te voegen</a:t>
            </a:r>
          </a:p>
        </p:txBody>
      </p:sp>
      <p:sp>
        <p:nvSpPr>
          <p:cNvPr id="2" name="Date Placeholder 1"/>
          <p:cNvSpPr>
            <a:spLocks noGrp="1"/>
          </p:cNvSpPr>
          <p:nvPr>
            <p:ph type="dt" sz="half" idx="14"/>
          </p:nvPr>
        </p:nvSpPr>
        <p:spPr bwMode="gray"/>
        <p:txBody>
          <a:bodyPr/>
          <a:lstStyle/>
          <a:p>
            <a:r>
              <a:rPr lang="nl-NL"/>
              <a:t>06-06-2019</a:t>
            </a:r>
          </a:p>
        </p:txBody>
      </p:sp>
      <p:sp>
        <p:nvSpPr>
          <p:cNvPr id="8" name="Footer Placeholder 7"/>
          <p:cNvSpPr>
            <a:spLocks noGrp="1"/>
          </p:cNvSpPr>
          <p:nvPr>
            <p:ph type="ftr" sz="quarter" idx="15"/>
          </p:nvPr>
        </p:nvSpPr>
        <p:spPr bwMode="gray"/>
        <p:txBody>
          <a:bodyPr/>
          <a:lstStyle/>
          <a:p>
            <a:endParaRPr lang="nl-NL"/>
          </a:p>
        </p:txBody>
      </p:sp>
      <p:sp>
        <p:nvSpPr>
          <p:cNvPr id="9" name="Slide Number Placeholder 8"/>
          <p:cNvSpPr>
            <a:spLocks noGrp="1"/>
          </p:cNvSpPr>
          <p:nvPr>
            <p:ph type="sldNum" sz="quarter" idx="16"/>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260971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tekst en foto">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453423" y="1721199"/>
            <a:ext cx="5433876" cy="972225"/>
          </a:xfrm>
        </p:spPr>
        <p:txBody>
          <a:bodyPr/>
          <a:lstStyle>
            <a:lvl1pPr>
              <a:defRPr/>
            </a:lvl1pPr>
          </a:lstStyle>
          <a:p>
            <a:r>
              <a:rPr lang="nl-NL" noProof="1"/>
              <a:t>[Titel]</a:t>
            </a:r>
          </a:p>
        </p:txBody>
      </p:sp>
      <p:sp>
        <p:nvSpPr>
          <p:cNvPr id="3" name="Tijdelijke aanduiding voor inhoud 2"/>
          <p:cNvSpPr>
            <a:spLocks noGrp="1"/>
          </p:cNvSpPr>
          <p:nvPr>
            <p:ph idx="1" hasCustomPrompt="1"/>
          </p:nvPr>
        </p:nvSpPr>
        <p:spPr bwMode="gray">
          <a:xfrm>
            <a:off x="452933" y="2884269"/>
            <a:ext cx="5433876" cy="3564825"/>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8" name="Picture Placeholder 6"/>
          <p:cNvSpPr>
            <a:spLocks noGrp="1"/>
          </p:cNvSpPr>
          <p:nvPr>
            <p:ph type="pic" sz="quarter" idx="13" hasCustomPrompt="1"/>
          </p:nvPr>
        </p:nvSpPr>
        <p:spPr bwMode="gray">
          <a:xfrm>
            <a:off x="6923695" y="1721199"/>
            <a:ext cx="3940460" cy="4104950"/>
          </a:xfrm>
        </p:spPr>
        <p:txBody>
          <a:bodyPr/>
          <a:lstStyle>
            <a:lvl1pPr marL="0" indent="0">
              <a:buNone/>
              <a:defRPr baseline="0"/>
            </a:lvl1pPr>
          </a:lstStyle>
          <a:p>
            <a:r>
              <a:rPr lang="nl-NL"/>
              <a:t>Klik op het icoon om een afbeelding in te voegen</a:t>
            </a:r>
          </a:p>
        </p:txBody>
      </p:sp>
      <p:sp>
        <p:nvSpPr>
          <p:cNvPr id="7" name="Date Placeholder 6"/>
          <p:cNvSpPr>
            <a:spLocks noGrp="1"/>
          </p:cNvSpPr>
          <p:nvPr>
            <p:ph type="dt" sz="half" idx="14"/>
          </p:nvPr>
        </p:nvSpPr>
        <p:spPr bwMode="gray"/>
        <p:txBody>
          <a:bodyPr/>
          <a:lstStyle/>
          <a:p>
            <a:r>
              <a:rPr lang="nl-NL"/>
              <a:t>06-06-2019</a:t>
            </a:r>
          </a:p>
        </p:txBody>
      </p:sp>
      <p:sp>
        <p:nvSpPr>
          <p:cNvPr id="9" name="Footer Placeholder 8"/>
          <p:cNvSpPr>
            <a:spLocks noGrp="1"/>
          </p:cNvSpPr>
          <p:nvPr>
            <p:ph type="ftr" sz="quarter" idx="15"/>
          </p:nvPr>
        </p:nvSpPr>
        <p:spPr bwMode="gray"/>
        <p:txBody>
          <a:bodyPr/>
          <a:lstStyle/>
          <a:p>
            <a:endParaRPr lang="nl-NL"/>
          </a:p>
        </p:txBody>
      </p:sp>
      <p:sp>
        <p:nvSpPr>
          <p:cNvPr id="10" name="Slide Number Placeholder 9"/>
          <p:cNvSpPr>
            <a:spLocks noGrp="1"/>
          </p:cNvSpPr>
          <p:nvPr>
            <p:ph type="sldNum" sz="quarter" idx="16"/>
          </p:nvPr>
        </p:nvSpPr>
        <p:spPr bwMode="gray"/>
        <p:txBody>
          <a:bodyPr/>
          <a:lstStyle/>
          <a:p>
            <a:fld id="{6EA92584-8C33-43A2-A621-0693758EE8A3}" type="slidenum">
              <a:rPr lang="nl-NL" smtClean="0"/>
              <a:t>‹nr.›</a:t>
            </a:fld>
            <a:endParaRPr lang="nl-NL"/>
          </a:p>
        </p:txBody>
      </p:sp>
    </p:spTree>
    <p:extLst>
      <p:ext uri="{BB962C8B-B14F-4D97-AF65-F5344CB8AC3E}">
        <p14:creationId xmlns:p14="http://schemas.microsoft.com/office/powerpoint/2010/main" val="1070338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el en 2 kaders">
    <p:spTree>
      <p:nvGrpSpPr>
        <p:cNvPr id="1" name=""/>
        <p:cNvGrpSpPr/>
        <p:nvPr/>
      </p:nvGrpSpPr>
      <p:grpSpPr>
        <a:xfrm>
          <a:off x="0" y="0"/>
          <a:ext cx="0" cy="0"/>
          <a:chOff x="0" y="0"/>
          <a:chExt cx="0" cy="0"/>
        </a:xfrm>
      </p:grpSpPr>
      <p:sp>
        <p:nvSpPr>
          <p:cNvPr id="9" name="Tijdelijke aanduiding voor inhoud 8"/>
          <p:cNvSpPr>
            <a:spLocks noGrp="1"/>
          </p:cNvSpPr>
          <p:nvPr>
            <p:ph sz="quarter" idx="13" hasCustomPrompt="1"/>
          </p:nvPr>
        </p:nvSpPr>
        <p:spPr bwMode="gray">
          <a:xfrm>
            <a:off x="452933" y="2477374"/>
            <a:ext cx="5433876" cy="3960917"/>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11" name="Tijdelijke aanduiding voor inhoud 10"/>
          <p:cNvSpPr>
            <a:spLocks noGrp="1"/>
          </p:cNvSpPr>
          <p:nvPr>
            <p:ph sz="quarter" idx="14" hasCustomPrompt="1"/>
          </p:nvPr>
        </p:nvSpPr>
        <p:spPr bwMode="gray">
          <a:xfrm>
            <a:off x="6318642" y="2477374"/>
            <a:ext cx="5433876" cy="3960917"/>
          </a:xfrm>
        </p:spPr>
        <p:txBody>
          <a:bodyPr/>
          <a:lstStyle>
            <a:lvl1pPr>
              <a:defRPr/>
            </a:lvl1pPr>
          </a:lstStyle>
          <a:p>
            <a:pPr lvl="0"/>
            <a:r>
              <a:rPr lang="nl-NL" noProof="1"/>
              <a:t>[Tekst]</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2" name="Date Placeholder 1"/>
          <p:cNvSpPr>
            <a:spLocks noGrp="1"/>
          </p:cNvSpPr>
          <p:nvPr>
            <p:ph type="dt" sz="half" idx="15"/>
          </p:nvPr>
        </p:nvSpPr>
        <p:spPr bwMode="gray"/>
        <p:txBody>
          <a:bodyPr/>
          <a:lstStyle/>
          <a:p>
            <a:r>
              <a:rPr lang="nl-NL"/>
              <a:t>06-06-2019</a:t>
            </a:r>
          </a:p>
        </p:txBody>
      </p:sp>
      <p:sp>
        <p:nvSpPr>
          <p:cNvPr id="3" name="Footer Placeholder 2"/>
          <p:cNvSpPr>
            <a:spLocks noGrp="1"/>
          </p:cNvSpPr>
          <p:nvPr>
            <p:ph type="ftr" sz="quarter" idx="16"/>
          </p:nvPr>
        </p:nvSpPr>
        <p:spPr bwMode="gray"/>
        <p:txBody>
          <a:bodyPr/>
          <a:lstStyle/>
          <a:p>
            <a:endParaRPr lang="nl-NL"/>
          </a:p>
        </p:txBody>
      </p:sp>
      <p:sp>
        <p:nvSpPr>
          <p:cNvPr id="4" name="Slide Number Placeholder 3"/>
          <p:cNvSpPr>
            <a:spLocks noGrp="1"/>
          </p:cNvSpPr>
          <p:nvPr>
            <p:ph type="sldNum" sz="quarter" idx="17"/>
          </p:nvPr>
        </p:nvSpPr>
        <p:spPr bwMode="gray"/>
        <p:txBody>
          <a:bodyPr/>
          <a:lstStyle/>
          <a:p>
            <a:fld id="{6EA92584-8C33-43A2-A621-0693758EE8A3}" type="slidenum">
              <a:rPr lang="nl-NL" smtClean="0"/>
              <a:t>‹nr.›</a:t>
            </a:fld>
            <a:endParaRPr lang="nl-NL"/>
          </a:p>
        </p:txBody>
      </p:sp>
      <p:sp>
        <p:nvSpPr>
          <p:cNvPr id="5" name="Title 4"/>
          <p:cNvSpPr>
            <a:spLocks noGrp="1"/>
          </p:cNvSpPr>
          <p:nvPr>
            <p:ph type="title" hasCustomPrompt="1"/>
          </p:nvPr>
        </p:nvSpPr>
        <p:spPr/>
        <p:txBody>
          <a:bodyPr/>
          <a:lstStyle>
            <a:lvl1pPr>
              <a:defRPr/>
            </a:lvl1pPr>
          </a:lstStyle>
          <a:p>
            <a:r>
              <a:rPr lang="nl-NL"/>
              <a:t>[Titel]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p:txBody>
          <a:bodyPr/>
          <a:lstStyle/>
          <a:p>
            <a:r>
              <a:rPr lang="nl-NL" noProof="1"/>
              <a:t>[Titel]</a:t>
            </a:r>
          </a:p>
        </p:txBody>
      </p:sp>
      <p:sp>
        <p:nvSpPr>
          <p:cNvPr id="6" name="Date Placeholder 5"/>
          <p:cNvSpPr>
            <a:spLocks noGrp="1"/>
          </p:cNvSpPr>
          <p:nvPr>
            <p:ph type="dt" sz="half" idx="10"/>
          </p:nvPr>
        </p:nvSpPr>
        <p:spPr bwMode="gray"/>
        <p:txBody>
          <a:bodyPr/>
          <a:lstStyle/>
          <a:p>
            <a:r>
              <a:rPr lang="nl-NL"/>
              <a:t>06-06-2019</a:t>
            </a:r>
          </a:p>
        </p:txBody>
      </p:sp>
      <p:sp>
        <p:nvSpPr>
          <p:cNvPr id="7" name="Footer Placeholder 6"/>
          <p:cNvSpPr>
            <a:spLocks noGrp="1"/>
          </p:cNvSpPr>
          <p:nvPr>
            <p:ph type="ftr" sz="quarter" idx="11"/>
          </p:nvPr>
        </p:nvSpPr>
        <p:spPr bwMode="gray"/>
        <p:txBody>
          <a:bodyPr/>
          <a:lstStyle/>
          <a:p>
            <a:endParaRPr lang="nl-NL"/>
          </a:p>
        </p:txBody>
      </p:sp>
      <p:sp>
        <p:nvSpPr>
          <p:cNvPr id="8" name="Slide Number Placeholder 7"/>
          <p:cNvSpPr>
            <a:spLocks noGrp="1"/>
          </p:cNvSpPr>
          <p:nvPr>
            <p:ph type="sldNum" sz="quarter" idx="12"/>
          </p:nvPr>
        </p:nvSpPr>
        <p:spPr bwMode="gray"/>
        <p:txBody>
          <a:bodyPr/>
          <a:lstStyle/>
          <a:p>
            <a:fld id="{6EA92584-8C33-43A2-A621-0693758EE8A3}"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bwMode="gray"/>
        <p:txBody>
          <a:bodyPr/>
          <a:lstStyle/>
          <a:p>
            <a:r>
              <a:rPr lang="nl-NL"/>
              <a:t>06-06-2019</a:t>
            </a:r>
          </a:p>
        </p:txBody>
      </p:sp>
      <p:sp>
        <p:nvSpPr>
          <p:cNvPr id="6" name="Footer Placeholder 5"/>
          <p:cNvSpPr>
            <a:spLocks noGrp="1"/>
          </p:cNvSpPr>
          <p:nvPr>
            <p:ph type="ftr" sz="quarter" idx="11"/>
          </p:nvPr>
        </p:nvSpPr>
        <p:spPr bwMode="gray"/>
        <p:txBody>
          <a:bodyPr/>
          <a:lstStyle/>
          <a:p>
            <a:endParaRPr lang="nl-NL"/>
          </a:p>
        </p:txBody>
      </p:sp>
      <p:sp>
        <p:nvSpPr>
          <p:cNvPr id="7" name="Slide Number Placeholder 6"/>
          <p:cNvSpPr>
            <a:spLocks noGrp="1"/>
          </p:cNvSpPr>
          <p:nvPr>
            <p:ph type="sldNum" sz="quarter" idx="12"/>
          </p:nvPr>
        </p:nvSpPr>
        <p:spPr bwMode="gray"/>
        <p:txBody>
          <a:bodyPr/>
          <a:lstStyle/>
          <a:p>
            <a:fld id="{6EA92584-8C33-43A2-A621-0693758EE8A3}"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0" name="Group 12"/>
          <p:cNvGrpSpPr>
            <a:grpSpLocks noChangeAspect="1"/>
          </p:cNvGrpSpPr>
          <p:nvPr/>
        </p:nvGrpSpPr>
        <p:grpSpPr bwMode="gray">
          <a:xfrm>
            <a:off x="1561490" y="0"/>
            <a:ext cx="9960845" cy="6859588"/>
            <a:chOff x="984" y="0"/>
            <a:chExt cx="6277" cy="4320"/>
          </a:xfrm>
        </p:grpSpPr>
        <p:sp>
          <p:nvSpPr>
            <p:cNvPr id="11"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 name="Tijdelijke aanduiding voor titel 1"/>
          <p:cNvSpPr>
            <a:spLocks noGrp="1"/>
          </p:cNvSpPr>
          <p:nvPr>
            <p:ph type="title"/>
          </p:nvPr>
        </p:nvSpPr>
        <p:spPr bwMode="gray">
          <a:xfrm>
            <a:off x="452933" y="1721200"/>
            <a:ext cx="11299585" cy="576133"/>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452933" y="2477374"/>
            <a:ext cx="11299585" cy="3960917"/>
          </a:xfrm>
          <a:prstGeom prst="rect">
            <a:avLst/>
          </a:prstGeom>
        </p:spPr>
        <p:txBody>
          <a:bodyPr vert="horz" lIns="0" tIns="0" rIns="0" bIns="0" rtlCol="0">
            <a:noAutofit/>
          </a:bodyPr>
          <a:lstStyle/>
          <a:p>
            <a:pPr lvl="0"/>
            <a:r>
              <a:rPr lang="nl-NL" noProof="1"/>
              <a:t>JU-LEVEL1=Basistekst</a:t>
            </a:r>
          </a:p>
          <a:p>
            <a:pPr lvl="1"/>
            <a:r>
              <a:rPr lang="nl-NL" noProof="1"/>
              <a:t>JU-LEVEL2=Opsomming 1e niveau</a:t>
            </a:r>
          </a:p>
          <a:p>
            <a:pPr lvl="2"/>
            <a:r>
              <a:rPr lang="nl-NL" noProof="1"/>
              <a:t>JU-LEVEL3=Opsomming 2e niveau</a:t>
            </a:r>
          </a:p>
          <a:p>
            <a:pPr lvl="3"/>
            <a:r>
              <a:rPr lang="nl-NL" noProof="1"/>
              <a:t>JU-LEVEL4=Opsomming 3e niveau</a:t>
            </a:r>
          </a:p>
          <a:p>
            <a:pPr lvl="4"/>
            <a:r>
              <a:rPr lang="nl-NL" noProof="1"/>
              <a:t>JU-LEVEL5=Kop</a:t>
            </a:r>
          </a:p>
          <a:p>
            <a:pPr lvl="5"/>
            <a:r>
              <a:rPr lang="nl-NL" noProof="1"/>
              <a:t>JU-LEVEL6=Inspring 1e niveau</a:t>
            </a:r>
          </a:p>
          <a:p>
            <a:pPr lvl="6"/>
            <a:r>
              <a:rPr lang="nl-NL" noProof="1"/>
              <a:t>JU-LEVEL7=Inspring 2e niveau</a:t>
            </a:r>
          </a:p>
          <a:p>
            <a:pPr lvl="7"/>
            <a:r>
              <a:rPr lang="nl-NL" noProof="1"/>
              <a:t>JU-LEVEL8=Inspring 3e niveau</a:t>
            </a:r>
          </a:p>
          <a:p>
            <a:pPr lvl="8"/>
            <a:r>
              <a:rPr lang="nl-NL" noProof="1"/>
              <a:t>JU-LEVEL9=Negende niveau</a:t>
            </a:r>
          </a:p>
        </p:txBody>
      </p:sp>
      <p:sp>
        <p:nvSpPr>
          <p:cNvPr id="4" name="Tijdelijke aanduiding voor datum 3"/>
          <p:cNvSpPr>
            <a:spLocks noGrp="1"/>
          </p:cNvSpPr>
          <p:nvPr>
            <p:ph type="dt" sz="half" idx="2"/>
          </p:nvPr>
        </p:nvSpPr>
        <p:spPr bwMode="gray">
          <a:xfrm>
            <a:off x="452934" y="660338"/>
            <a:ext cx="1079578" cy="180042"/>
          </a:xfrm>
          <a:prstGeom prst="rect">
            <a:avLst/>
          </a:prstGeom>
        </p:spPr>
        <p:txBody>
          <a:bodyPr vert="horz" lIns="0" tIns="0" rIns="0" bIns="0" rtlCol="0" anchor="t">
            <a:noAutofit/>
          </a:bodyPr>
          <a:lstStyle>
            <a:lvl1pPr algn="l">
              <a:lnSpc>
                <a:spcPts val="1548"/>
              </a:lnSpc>
              <a:defRPr sz="1300">
                <a:solidFill>
                  <a:schemeClr val="accent2"/>
                </a:solidFill>
                <a:latin typeface="+mn-lt"/>
              </a:defRPr>
            </a:lvl1pPr>
          </a:lstStyle>
          <a:p>
            <a:r>
              <a:rPr lang="nl-NL"/>
              <a:t>06-06-2019</a:t>
            </a:r>
          </a:p>
        </p:txBody>
      </p:sp>
      <p:sp>
        <p:nvSpPr>
          <p:cNvPr id="5" name="Tijdelijke aanduiding voor voettekst 4"/>
          <p:cNvSpPr>
            <a:spLocks noGrp="1"/>
          </p:cNvSpPr>
          <p:nvPr>
            <p:ph type="ftr" sz="quarter" idx="3"/>
          </p:nvPr>
        </p:nvSpPr>
        <p:spPr bwMode="gray">
          <a:xfrm>
            <a:off x="1783606" y="660338"/>
            <a:ext cx="8358972" cy="180042"/>
          </a:xfrm>
          <a:prstGeom prst="rect">
            <a:avLst/>
          </a:prstGeom>
        </p:spPr>
        <p:txBody>
          <a:bodyPr vert="horz" lIns="0" tIns="0" rIns="0" bIns="0" rtlCol="0" anchor="t">
            <a:noAutofit/>
          </a:bodyPr>
          <a:lstStyle>
            <a:lvl1pPr algn="l">
              <a:lnSpc>
                <a:spcPts val="1548"/>
              </a:lnSpc>
              <a:defRPr sz="1300">
                <a:solidFill>
                  <a:schemeClr val="tx1"/>
                </a:solidFill>
                <a:latin typeface="+mn-lt"/>
              </a:defRPr>
            </a:lvl1pPr>
          </a:lstStyle>
          <a:p>
            <a:endParaRPr lang="nl-NL"/>
          </a:p>
        </p:txBody>
      </p:sp>
      <p:sp>
        <p:nvSpPr>
          <p:cNvPr id="6" name="Tijdelijke aanduiding voor dianummer 5"/>
          <p:cNvSpPr>
            <a:spLocks noGrp="1"/>
          </p:cNvSpPr>
          <p:nvPr>
            <p:ph type="sldNum" sz="quarter" idx="4"/>
          </p:nvPr>
        </p:nvSpPr>
        <p:spPr bwMode="gray">
          <a:xfrm>
            <a:off x="9658626" y="6589525"/>
            <a:ext cx="359859" cy="180042"/>
          </a:xfrm>
          <a:prstGeom prst="rect">
            <a:avLst/>
          </a:prstGeom>
        </p:spPr>
        <p:txBody>
          <a:bodyPr vert="horz" lIns="0" tIns="0" rIns="0" bIns="0" rtlCol="0" anchor="t">
            <a:noAutofit/>
          </a:bodyPr>
          <a:lstStyle>
            <a:lvl1pPr algn="r">
              <a:lnSpc>
                <a:spcPts val="1548"/>
              </a:lnSpc>
              <a:defRPr sz="1300">
                <a:solidFill>
                  <a:schemeClr val="accent2"/>
                </a:solidFill>
                <a:latin typeface="+mn-lt"/>
              </a:defRPr>
            </a:lvl1pPr>
          </a:lstStyle>
          <a:p>
            <a:fld id="{6EA92584-8C33-43A2-A621-0693758EE8A3}"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p:titleStyle>
    <p:bodyStyle>
      <a:lvl1pPr marL="0" indent="0" algn="l" defTabSz="1088502" rtl="0" eaLnBrk="1" latinLnBrk="0" hangingPunct="1">
        <a:lnSpc>
          <a:spcPts val="2738"/>
        </a:lnSpc>
        <a:spcBef>
          <a:spcPts val="0"/>
        </a:spcBef>
        <a:buClr>
          <a:schemeClr val="accent1"/>
        </a:buClr>
        <a:buFont typeface="Arial" pitchFamily="34" charset="0"/>
        <a:buNone/>
        <a:defRPr sz="2300" b="0" kern="1200" baseline="0">
          <a:solidFill>
            <a:schemeClr val="tx1"/>
          </a:solidFill>
          <a:latin typeface="+mn-lt"/>
          <a:ea typeface="+mn-ea"/>
          <a:cs typeface="+mn-cs"/>
        </a:defRPr>
      </a:lvl1pPr>
      <a:lvl2pPr marL="257126" indent="-257126" algn="l" defTabSz="1088502" rtl="0" eaLnBrk="1" latinLnBrk="0" hangingPunct="1">
        <a:lnSpc>
          <a:spcPts val="2738"/>
        </a:lnSpc>
        <a:spcBef>
          <a:spcPts val="0"/>
        </a:spcBef>
        <a:buClr>
          <a:schemeClr val="accent1"/>
        </a:buClr>
        <a:buFont typeface="Arial" pitchFamily="34" charset="0"/>
        <a:buChar char="•"/>
        <a:defRPr sz="2300" kern="1200">
          <a:solidFill>
            <a:schemeClr val="tx1"/>
          </a:solidFill>
          <a:latin typeface="+mn-lt"/>
          <a:ea typeface="+mn-ea"/>
          <a:cs typeface="+mn-cs"/>
        </a:defRPr>
      </a:lvl2pPr>
      <a:lvl3pPr marL="514253" indent="-257126" algn="l" defTabSz="1088502" rtl="0" eaLnBrk="1" latinLnBrk="0" hangingPunct="1">
        <a:lnSpc>
          <a:spcPts val="2738"/>
        </a:lnSpc>
        <a:spcBef>
          <a:spcPts val="0"/>
        </a:spcBef>
        <a:buClr>
          <a:schemeClr val="accent1"/>
        </a:buClr>
        <a:buFont typeface="Arial" pitchFamily="34" charset="0"/>
        <a:buChar char="•"/>
        <a:defRPr sz="2300" b="0" kern="1200">
          <a:solidFill>
            <a:schemeClr val="tx1"/>
          </a:solidFill>
          <a:latin typeface="+mn-lt"/>
          <a:ea typeface="+mn-ea"/>
          <a:cs typeface="+mn-cs"/>
        </a:defRPr>
      </a:lvl3pPr>
      <a:lvl4pPr marL="771379" indent="-257126" algn="l" defTabSz="1088502" rtl="0" eaLnBrk="1" latinLnBrk="0" hangingPunct="1">
        <a:lnSpc>
          <a:spcPts val="2738"/>
        </a:lnSpc>
        <a:spcBef>
          <a:spcPts val="0"/>
        </a:spcBef>
        <a:buFont typeface="Arial" pitchFamily="34" charset="0"/>
        <a:buChar char="•"/>
        <a:defRPr sz="2300" b="0" kern="1200">
          <a:solidFill>
            <a:schemeClr val="tx1"/>
          </a:solidFill>
          <a:latin typeface="+mn-lt"/>
          <a:ea typeface="+mn-ea"/>
          <a:cs typeface="+mn-cs"/>
        </a:defRPr>
      </a:lvl4pPr>
      <a:lvl5pPr marL="0" indent="0" algn="l" defTabSz="1088502" rtl="0" eaLnBrk="1" latinLnBrk="0" hangingPunct="1">
        <a:lnSpc>
          <a:spcPts val="2738"/>
        </a:lnSpc>
        <a:spcBef>
          <a:spcPts val="2857"/>
        </a:spcBef>
        <a:buFont typeface="Arial" pitchFamily="34" charset="0"/>
        <a:buNone/>
        <a:defRPr sz="2300" b="1" kern="1200">
          <a:solidFill>
            <a:schemeClr val="accent1"/>
          </a:solidFill>
          <a:latin typeface="+mn-lt"/>
          <a:ea typeface="+mn-ea"/>
          <a:cs typeface="+mn-cs"/>
        </a:defRPr>
      </a:lvl5pPr>
      <a:lvl6pPr marL="257126"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6pPr>
      <a:lvl7pPr marL="514253"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7pPr>
      <a:lvl8pPr marL="771379"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8pPr>
      <a:lvl9pPr marL="0" indent="0" algn="l" defTabSz="1088502" rtl="0" eaLnBrk="1" latinLnBrk="0" hangingPunct="1">
        <a:lnSpc>
          <a:spcPts val="2738"/>
        </a:lnSpc>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0" name="Group 12"/>
          <p:cNvGrpSpPr>
            <a:grpSpLocks noChangeAspect="1"/>
          </p:cNvGrpSpPr>
          <p:nvPr/>
        </p:nvGrpSpPr>
        <p:grpSpPr bwMode="gray">
          <a:xfrm>
            <a:off x="1561490" y="0"/>
            <a:ext cx="9960845" cy="6859588"/>
            <a:chOff x="984" y="0"/>
            <a:chExt cx="6277" cy="4320"/>
          </a:xfrm>
        </p:grpSpPr>
        <p:sp>
          <p:nvSpPr>
            <p:cNvPr id="11"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 name="Tijdelijke aanduiding voor titel 1"/>
          <p:cNvSpPr>
            <a:spLocks noGrp="1"/>
          </p:cNvSpPr>
          <p:nvPr>
            <p:ph type="title"/>
          </p:nvPr>
        </p:nvSpPr>
        <p:spPr bwMode="gray">
          <a:xfrm>
            <a:off x="452933" y="1721200"/>
            <a:ext cx="11299585" cy="576133"/>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452933" y="2477374"/>
            <a:ext cx="11299585" cy="3960917"/>
          </a:xfrm>
          <a:prstGeom prst="rect">
            <a:avLst/>
          </a:prstGeom>
        </p:spPr>
        <p:txBody>
          <a:bodyPr vert="horz" lIns="0" tIns="0" rIns="0" bIns="0" rtlCol="0">
            <a:noAutofit/>
          </a:bodyPr>
          <a:lstStyle/>
          <a:p>
            <a:pPr lvl="0"/>
            <a:r>
              <a:rPr lang="nl-NL" noProof="1"/>
              <a:t>JU-LEVEL1=Basistekst</a:t>
            </a:r>
          </a:p>
          <a:p>
            <a:pPr lvl="1"/>
            <a:r>
              <a:rPr lang="nl-NL" noProof="1"/>
              <a:t>JU-LEVEL2=Opsomming 1e niveau</a:t>
            </a:r>
          </a:p>
          <a:p>
            <a:pPr lvl="2"/>
            <a:r>
              <a:rPr lang="nl-NL" noProof="1"/>
              <a:t>JU-LEVEL3=Opsomming 2e niveau</a:t>
            </a:r>
          </a:p>
          <a:p>
            <a:pPr lvl="3"/>
            <a:r>
              <a:rPr lang="nl-NL" noProof="1"/>
              <a:t>JU-LEVEL4=Opsomming 3e niveau</a:t>
            </a:r>
          </a:p>
          <a:p>
            <a:pPr lvl="4"/>
            <a:r>
              <a:rPr lang="nl-NL" noProof="1"/>
              <a:t>JU-LEVEL5=Kop</a:t>
            </a:r>
          </a:p>
          <a:p>
            <a:pPr lvl="5"/>
            <a:r>
              <a:rPr lang="nl-NL" noProof="1"/>
              <a:t>JU-LEVEL6=Inspring 1e niveau</a:t>
            </a:r>
          </a:p>
          <a:p>
            <a:pPr lvl="6"/>
            <a:r>
              <a:rPr lang="nl-NL" noProof="1"/>
              <a:t>JU-LEVEL7=Inspring 2e niveau</a:t>
            </a:r>
          </a:p>
          <a:p>
            <a:pPr lvl="7"/>
            <a:r>
              <a:rPr lang="nl-NL" noProof="1"/>
              <a:t>JU-LEVEL8=Inspring 3e niveau</a:t>
            </a:r>
          </a:p>
          <a:p>
            <a:pPr lvl="8"/>
            <a:r>
              <a:rPr lang="nl-NL" noProof="1"/>
              <a:t>JU-LEVEL9=Negende niveau</a:t>
            </a:r>
          </a:p>
        </p:txBody>
      </p:sp>
      <p:sp>
        <p:nvSpPr>
          <p:cNvPr id="4" name="Tijdelijke aanduiding voor datum 3"/>
          <p:cNvSpPr>
            <a:spLocks noGrp="1"/>
          </p:cNvSpPr>
          <p:nvPr>
            <p:ph type="dt" sz="half" idx="2"/>
          </p:nvPr>
        </p:nvSpPr>
        <p:spPr bwMode="gray">
          <a:xfrm>
            <a:off x="452934" y="660338"/>
            <a:ext cx="1079578" cy="180042"/>
          </a:xfrm>
          <a:prstGeom prst="rect">
            <a:avLst/>
          </a:prstGeom>
        </p:spPr>
        <p:txBody>
          <a:bodyPr vert="horz" lIns="0" tIns="0" rIns="0" bIns="0" rtlCol="0" anchor="t">
            <a:noAutofit/>
          </a:bodyPr>
          <a:lstStyle>
            <a:lvl1pPr algn="l">
              <a:lnSpc>
                <a:spcPts val="1548"/>
              </a:lnSpc>
              <a:defRPr sz="1300">
                <a:solidFill>
                  <a:schemeClr val="accent2"/>
                </a:solidFill>
                <a:latin typeface="+mn-lt"/>
              </a:defRPr>
            </a:lvl1pPr>
          </a:lstStyle>
          <a:p>
            <a:r>
              <a:rPr lang="nl-NL"/>
              <a:t>10-01-2018</a:t>
            </a:r>
          </a:p>
        </p:txBody>
      </p:sp>
      <p:sp>
        <p:nvSpPr>
          <p:cNvPr id="5" name="Tijdelijke aanduiding voor voettekst 4"/>
          <p:cNvSpPr>
            <a:spLocks noGrp="1"/>
          </p:cNvSpPr>
          <p:nvPr>
            <p:ph type="ftr" sz="quarter" idx="3"/>
          </p:nvPr>
        </p:nvSpPr>
        <p:spPr bwMode="gray">
          <a:xfrm>
            <a:off x="1783606" y="660338"/>
            <a:ext cx="8358972" cy="180042"/>
          </a:xfrm>
          <a:prstGeom prst="rect">
            <a:avLst/>
          </a:prstGeom>
        </p:spPr>
        <p:txBody>
          <a:bodyPr vert="horz" lIns="0" tIns="0" rIns="0" bIns="0" rtlCol="0" anchor="t">
            <a:noAutofit/>
          </a:bodyPr>
          <a:lstStyle>
            <a:lvl1pPr algn="l">
              <a:lnSpc>
                <a:spcPts val="1548"/>
              </a:lnSpc>
              <a:defRPr sz="1300">
                <a:solidFill>
                  <a:schemeClr val="tx1"/>
                </a:solidFill>
                <a:latin typeface="+mn-lt"/>
              </a:defRPr>
            </a:lvl1pPr>
          </a:lstStyle>
          <a:p>
            <a:endParaRPr lang="nl-NL"/>
          </a:p>
        </p:txBody>
      </p:sp>
      <p:sp>
        <p:nvSpPr>
          <p:cNvPr id="6" name="Tijdelijke aanduiding voor dianummer 5"/>
          <p:cNvSpPr>
            <a:spLocks noGrp="1"/>
          </p:cNvSpPr>
          <p:nvPr>
            <p:ph type="sldNum" sz="quarter" idx="4"/>
          </p:nvPr>
        </p:nvSpPr>
        <p:spPr bwMode="gray">
          <a:xfrm>
            <a:off x="9658626" y="6589525"/>
            <a:ext cx="359859" cy="180042"/>
          </a:xfrm>
          <a:prstGeom prst="rect">
            <a:avLst/>
          </a:prstGeom>
        </p:spPr>
        <p:txBody>
          <a:bodyPr vert="horz" lIns="0" tIns="0" rIns="0" bIns="0" rtlCol="0" anchor="t">
            <a:noAutofit/>
          </a:bodyPr>
          <a:lstStyle>
            <a:lvl1pPr algn="r">
              <a:lnSpc>
                <a:spcPts val="1548"/>
              </a:lnSpc>
              <a:defRPr sz="1300">
                <a:solidFill>
                  <a:schemeClr val="accent2"/>
                </a:solidFill>
                <a:latin typeface="+mn-lt"/>
              </a:defRPr>
            </a:lvl1pPr>
          </a:lstStyle>
          <a:p>
            <a:fld id="{6EA92584-8C33-43A2-A621-0693758EE8A3}"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72" r:id="rId1"/>
    <p:sldLayoutId id="2147483674" r:id="rId2"/>
  </p:sldLayoutIdLst>
  <p:hf sldNum="0" hdr="0" ftr="0"/>
  <p:txStyles>
    <p:title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p:titleStyle>
    <p:bodyStyle>
      <a:lvl1pPr marL="0" indent="0" algn="l" defTabSz="1088502" rtl="0" eaLnBrk="1" latinLnBrk="0" hangingPunct="1">
        <a:lnSpc>
          <a:spcPts val="2738"/>
        </a:lnSpc>
        <a:spcBef>
          <a:spcPts val="0"/>
        </a:spcBef>
        <a:buClr>
          <a:schemeClr val="accent1"/>
        </a:buClr>
        <a:buFont typeface="Arial" pitchFamily="34" charset="0"/>
        <a:buNone/>
        <a:defRPr sz="2300" b="0" kern="1200" baseline="0">
          <a:solidFill>
            <a:schemeClr val="tx1"/>
          </a:solidFill>
          <a:latin typeface="+mn-lt"/>
          <a:ea typeface="+mn-ea"/>
          <a:cs typeface="+mn-cs"/>
        </a:defRPr>
      </a:lvl1pPr>
      <a:lvl2pPr marL="257126" indent="-257126" algn="l" defTabSz="1088502" rtl="0" eaLnBrk="1" latinLnBrk="0" hangingPunct="1">
        <a:lnSpc>
          <a:spcPts val="2738"/>
        </a:lnSpc>
        <a:spcBef>
          <a:spcPts val="0"/>
        </a:spcBef>
        <a:buClr>
          <a:schemeClr val="accent1"/>
        </a:buClr>
        <a:buFont typeface="Arial" pitchFamily="34" charset="0"/>
        <a:buChar char="•"/>
        <a:defRPr sz="2300" kern="1200">
          <a:solidFill>
            <a:schemeClr val="tx1"/>
          </a:solidFill>
          <a:latin typeface="+mn-lt"/>
          <a:ea typeface="+mn-ea"/>
          <a:cs typeface="+mn-cs"/>
        </a:defRPr>
      </a:lvl2pPr>
      <a:lvl3pPr marL="514253" indent="-257126" algn="l" defTabSz="1088502" rtl="0" eaLnBrk="1" latinLnBrk="0" hangingPunct="1">
        <a:lnSpc>
          <a:spcPts val="2738"/>
        </a:lnSpc>
        <a:spcBef>
          <a:spcPts val="0"/>
        </a:spcBef>
        <a:buClr>
          <a:schemeClr val="accent1"/>
        </a:buClr>
        <a:buFont typeface="Arial" pitchFamily="34" charset="0"/>
        <a:buChar char="•"/>
        <a:defRPr sz="2300" b="0" kern="1200">
          <a:solidFill>
            <a:schemeClr val="tx1"/>
          </a:solidFill>
          <a:latin typeface="+mn-lt"/>
          <a:ea typeface="+mn-ea"/>
          <a:cs typeface="+mn-cs"/>
        </a:defRPr>
      </a:lvl3pPr>
      <a:lvl4pPr marL="771379" indent="-257126" algn="l" defTabSz="1088502" rtl="0" eaLnBrk="1" latinLnBrk="0" hangingPunct="1">
        <a:lnSpc>
          <a:spcPts val="2738"/>
        </a:lnSpc>
        <a:spcBef>
          <a:spcPts val="0"/>
        </a:spcBef>
        <a:buFont typeface="Arial" pitchFamily="34" charset="0"/>
        <a:buChar char="•"/>
        <a:defRPr sz="2300" b="0" kern="1200">
          <a:solidFill>
            <a:schemeClr val="tx1"/>
          </a:solidFill>
          <a:latin typeface="+mn-lt"/>
          <a:ea typeface="+mn-ea"/>
          <a:cs typeface="+mn-cs"/>
        </a:defRPr>
      </a:lvl4pPr>
      <a:lvl5pPr marL="0" indent="0" algn="l" defTabSz="1088502" rtl="0" eaLnBrk="1" latinLnBrk="0" hangingPunct="1">
        <a:lnSpc>
          <a:spcPts val="2738"/>
        </a:lnSpc>
        <a:spcBef>
          <a:spcPts val="2857"/>
        </a:spcBef>
        <a:buFont typeface="Arial" pitchFamily="34" charset="0"/>
        <a:buNone/>
        <a:defRPr sz="2300" b="1" kern="1200">
          <a:solidFill>
            <a:schemeClr val="accent1"/>
          </a:solidFill>
          <a:latin typeface="+mn-lt"/>
          <a:ea typeface="+mn-ea"/>
          <a:cs typeface="+mn-cs"/>
        </a:defRPr>
      </a:lvl5pPr>
      <a:lvl6pPr marL="257126"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6pPr>
      <a:lvl7pPr marL="514253"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7pPr>
      <a:lvl8pPr marL="771379"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8pPr>
      <a:lvl9pPr marL="0" indent="0" algn="l" defTabSz="1088502" rtl="0" eaLnBrk="1" latinLnBrk="0" hangingPunct="1">
        <a:lnSpc>
          <a:spcPts val="2738"/>
        </a:lnSpc>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0" name="Group 12"/>
          <p:cNvGrpSpPr>
            <a:grpSpLocks noChangeAspect="1"/>
          </p:cNvGrpSpPr>
          <p:nvPr/>
        </p:nvGrpSpPr>
        <p:grpSpPr bwMode="gray">
          <a:xfrm>
            <a:off x="1561490" y="0"/>
            <a:ext cx="9960845" cy="6859588"/>
            <a:chOff x="984" y="0"/>
            <a:chExt cx="6277" cy="4320"/>
          </a:xfrm>
        </p:grpSpPr>
        <p:sp>
          <p:nvSpPr>
            <p:cNvPr id="11"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2"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3"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sp>
          <p:nvSpPr>
            <p:cNvPr id="14"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solidFill>
                  <a:srgbClr val="20221D"/>
                </a:solidFill>
              </a:endParaRPr>
            </a:p>
          </p:txBody>
        </p:sp>
      </p:grpSp>
      <p:sp>
        <p:nvSpPr>
          <p:cNvPr id="2" name="Tijdelijke aanduiding voor titel 1"/>
          <p:cNvSpPr>
            <a:spLocks noGrp="1"/>
          </p:cNvSpPr>
          <p:nvPr>
            <p:ph type="title"/>
          </p:nvPr>
        </p:nvSpPr>
        <p:spPr bwMode="gray">
          <a:xfrm>
            <a:off x="452933" y="1721200"/>
            <a:ext cx="11299585" cy="576133"/>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452933" y="2477374"/>
            <a:ext cx="11299585" cy="3960917"/>
          </a:xfrm>
          <a:prstGeom prst="rect">
            <a:avLst/>
          </a:prstGeom>
        </p:spPr>
        <p:txBody>
          <a:bodyPr vert="horz" lIns="0" tIns="0" rIns="0" bIns="0" rtlCol="0">
            <a:noAutofit/>
          </a:bodyPr>
          <a:lstStyle/>
          <a:p>
            <a:pPr lvl="0"/>
            <a:r>
              <a:rPr lang="nl-NL" noProof="1"/>
              <a:t>JU-LEVEL1=Basistekst</a:t>
            </a:r>
          </a:p>
          <a:p>
            <a:pPr lvl="1"/>
            <a:r>
              <a:rPr lang="nl-NL" noProof="1"/>
              <a:t>JU-LEVEL2=Opsomming 1e niveau</a:t>
            </a:r>
          </a:p>
          <a:p>
            <a:pPr lvl="2"/>
            <a:r>
              <a:rPr lang="nl-NL" noProof="1"/>
              <a:t>JU-LEVEL3=Opsomming 2e niveau</a:t>
            </a:r>
          </a:p>
          <a:p>
            <a:pPr lvl="3"/>
            <a:r>
              <a:rPr lang="nl-NL" noProof="1"/>
              <a:t>JU-LEVEL4=Opsomming 3e niveau</a:t>
            </a:r>
          </a:p>
          <a:p>
            <a:pPr lvl="4"/>
            <a:r>
              <a:rPr lang="nl-NL" noProof="1"/>
              <a:t>JU-LEVEL5=Kop</a:t>
            </a:r>
          </a:p>
          <a:p>
            <a:pPr lvl="5"/>
            <a:r>
              <a:rPr lang="nl-NL" noProof="1"/>
              <a:t>JU-LEVEL6=Inspring 1e niveau</a:t>
            </a:r>
          </a:p>
          <a:p>
            <a:pPr lvl="6"/>
            <a:r>
              <a:rPr lang="nl-NL" noProof="1"/>
              <a:t>JU-LEVEL7=Inspring 2e niveau</a:t>
            </a:r>
          </a:p>
          <a:p>
            <a:pPr lvl="7"/>
            <a:r>
              <a:rPr lang="nl-NL" noProof="1"/>
              <a:t>JU-LEVEL8=Inspring 3e niveau</a:t>
            </a:r>
          </a:p>
          <a:p>
            <a:pPr lvl="8"/>
            <a:r>
              <a:rPr lang="nl-NL" noProof="1"/>
              <a:t>JU-LEVEL9=Negende niveau</a:t>
            </a:r>
          </a:p>
        </p:txBody>
      </p:sp>
      <p:sp>
        <p:nvSpPr>
          <p:cNvPr id="4" name="Tijdelijke aanduiding voor datum 3"/>
          <p:cNvSpPr>
            <a:spLocks noGrp="1"/>
          </p:cNvSpPr>
          <p:nvPr>
            <p:ph type="dt" sz="half" idx="2"/>
          </p:nvPr>
        </p:nvSpPr>
        <p:spPr bwMode="gray">
          <a:xfrm>
            <a:off x="452934" y="660338"/>
            <a:ext cx="1079578" cy="180042"/>
          </a:xfrm>
          <a:prstGeom prst="rect">
            <a:avLst/>
          </a:prstGeom>
        </p:spPr>
        <p:txBody>
          <a:bodyPr vert="horz" lIns="0" tIns="0" rIns="0" bIns="0" rtlCol="0" anchor="t">
            <a:noAutofit/>
          </a:bodyPr>
          <a:lstStyle>
            <a:lvl1pPr algn="l">
              <a:lnSpc>
                <a:spcPts val="1548"/>
              </a:lnSpc>
              <a:defRPr sz="1300">
                <a:solidFill>
                  <a:schemeClr val="accent2"/>
                </a:solidFill>
                <a:latin typeface="+mn-lt"/>
              </a:defRPr>
            </a:lvl1pPr>
          </a:lstStyle>
          <a:p>
            <a:r>
              <a:rPr lang="nl-NL">
                <a:solidFill>
                  <a:srgbClr val="797B78"/>
                </a:solidFill>
              </a:rPr>
              <a:t>06-06-2019</a:t>
            </a:r>
          </a:p>
        </p:txBody>
      </p:sp>
      <p:sp>
        <p:nvSpPr>
          <p:cNvPr id="5" name="Tijdelijke aanduiding voor voettekst 4"/>
          <p:cNvSpPr>
            <a:spLocks noGrp="1"/>
          </p:cNvSpPr>
          <p:nvPr>
            <p:ph type="ftr" sz="quarter" idx="3"/>
          </p:nvPr>
        </p:nvSpPr>
        <p:spPr bwMode="gray">
          <a:xfrm>
            <a:off x="1783606" y="660338"/>
            <a:ext cx="8358972" cy="180042"/>
          </a:xfrm>
          <a:prstGeom prst="rect">
            <a:avLst/>
          </a:prstGeom>
        </p:spPr>
        <p:txBody>
          <a:bodyPr vert="horz" lIns="0" tIns="0" rIns="0" bIns="0" rtlCol="0" anchor="t">
            <a:noAutofit/>
          </a:bodyPr>
          <a:lstStyle>
            <a:lvl1pPr algn="l">
              <a:lnSpc>
                <a:spcPts val="1548"/>
              </a:lnSpc>
              <a:defRPr sz="1300">
                <a:solidFill>
                  <a:schemeClr val="tx1"/>
                </a:solidFill>
                <a:latin typeface="+mn-lt"/>
              </a:defRPr>
            </a:lvl1pPr>
          </a:lstStyle>
          <a:p>
            <a:endParaRPr lang="nl-NL">
              <a:solidFill>
                <a:srgbClr val="20221D"/>
              </a:solidFill>
            </a:endParaRPr>
          </a:p>
        </p:txBody>
      </p:sp>
      <p:sp>
        <p:nvSpPr>
          <p:cNvPr id="6" name="Tijdelijke aanduiding voor dianummer 5"/>
          <p:cNvSpPr>
            <a:spLocks noGrp="1"/>
          </p:cNvSpPr>
          <p:nvPr>
            <p:ph type="sldNum" sz="quarter" idx="4"/>
          </p:nvPr>
        </p:nvSpPr>
        <p:spPr bwMode="gray">
          <a:xfrm>
            <a:off x="9658626" y="6589525"/>
            <a:ext cx="359859" cy="180042"/>
          </a:xfrm>
          <a:prstGeom prst="rect">
            <a:avLst/>
          </a:prstGeom>
        </p:spPr>
        <p:txBody>
          <a:bodyPr vert="horz" lIns="0" tIns="0" rIns="0" bIns="0" rtlCol="0" anchor="t">
            <a:noAutofit/>
          </a:bodyPr>
          <a:lstStyle>
            <a:lvl1pPr algn="r">
              <a:lnSpc>
                <a:spcPts val="1548"/>
              </a:lnSpc>
              <a:defRPr sz="1300">
                <a:solidFill>
                  <a:schemeClr val="accent2"/>
                </a:solidFill>
                <a:latin typeface="+mn-lt"/>
              </a:defRPr>
            </a:lvl1pPr>
          </a:lstStyle>
          <a:p>
            <a:fld id="{6EA92584-8C33-43A2-A621-0693758EE8A3}" type="slidenum">
              <a:rPr lang="nl-NL" smtClean="0">
                <a:solidFill>
                  <a:srgbClr val="797B78"/>
                </a:solidFill>
              </a:rPr>
              <a:pPr/>
              <a:t>‹nr.›</a:t>
            </a:fld>
            <a:endParaRPr lang="nl-NL">
              <a:solidFill>
                <a:srgbClr val="797B78"/>
              </a:solidFill>
            </a:endParaRPr>
          </a:p>
        </p:txBody>
      </p:sp>
    </p:spTree>
    <p:extLst>
      <p:ext uri="{BB962C8B-B14F-4D97-AF65-F5344CB8AC3E}">
        <p14:creationId xmlns:p14="http://schemas.microsoft.com/office/powerpoint/2010/main" val="164556705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sldNum="0" hdr="0" ftr="0" dt="0"/>
  <p:txStyles>
    <p:title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p:titleStyle>
    <p:bodyStyle>
      <a:lvl1pPr marL="0" indent="0" algn="l" defTabSz="1088502" rtl="0" eaLnBrk="1" latinLnBrk="0" hangingPunct="1">
        <a:lnSpc>
          <a:spcPts val="2738"/>
        </a:lnSpc>
        <a:spcBef>
          <a:spcPts val="0"/>
        </a:spcBef>
        <a:buClr>
          <a:schemeClr val="accent1"/>
        </a:buClr>
        <a:buFont typeface="Arial" pitchFamily="34" charset="0"/>
        <a:buNone/>
        <a:defRPr sz="2300" b="0" kern="1200" baseline="0">
          <a:solidFill>
            <a:schemeClr val="tx1"/>
          </a:solidFill>
          <a:latin typeface="+mn-lt"/>
          <a:ea typeface="+mn-ea"/>
          <a:cs typeface="+mn-cs"/>
        </a:defRPr>
      </a:lvl1pPr>
      <a:lvl2pPr marL="257126" indent="-257126" algn="l" defTabSz="1088502" rtl="0" eaLnBrk="1" latinLnBrk="0" hangingPunct="1">
        <a:lnSpc>
          <a:spcPts val="2738"/>
        </a:lnSpc>
        <a:spcBef>
          <a:spcPts val="0"/>
        </a:spcBef>
        <a:buClr>
          <a:schemeClr val="accent1"/>
        </a:buClr>
        <a:buFont typeface="Arial" pitchFamily="34" charset="0"/>
        <a:buChar char="•"/>
        <a:defRPr sz="2300" kern="1200">
          <a:solidFill>
            <a:schemeClr val="tx1"/>
          </a:solidFill>
          <a:latin typeface="+mn-lt"/>
          <a:ea typeface="+mn-ea"/>
          <a:cs typeface="+mn-cs"/>
        </a:defRPr>
      </a:lvl2pPr>
      <a:lvl3pPr marL="514253" indent="-257126" algn="l" defTabSz="1088502" rtl="0" eaLnBrk="1" latinLnBrk="0" hangingPunct="1">
        <a:lnSpc>
          <a:spcPts val="2738"/>
        </a:lnSpc>
        <a:spcBef>
          <a:spcPts val="0"/>
        </a:spcBef>
        <a:buClr>
          <a:schemeClr val="accent1"/>
        </a:buClr>
        <a:buFont typeface="Arial" pitchFamily="34" charset="0"/>
        <a:buChar char="•"/>
        <a:defRPr sz="2300" b="0" kern="1200">
          <a:solidFill>
            <a:schemeClr val="tx1"/>
          </a:solidFill>
          <a:latin typeface="+mn-lt"/>
          <a:ea typeface="+mn-ea"/>
          <a:cs typeface="+mn-cs"/>
        </a:defRPr>
      </a:lvl3pPr>
      <a:lvl4pPr marL="771379" indent="-257126" algn="l" defTabSz="1088502" rtl="0" eaLnBrk="1" latinLnBrk="0" hangingPunct="1">
        <a:lnSpc>
          <a:spcPts val="2738"/>
        </a:lnSpc>
        <a:spcBef>
          <a:spcPts val="0"/>
        </a:spcBef>
        <a:buFont typeface="Arial" pitchFamily="34" charset="0"/>
        <a:buChar char="•"/>
        <a:defRPr sz="2300" b="0" kern="1200">
          <a:solidFill>
            <a:schemeClr val="tx1"/>
          </a:solidFill>
          <a:latin typeface="+mn-lt"/>
          <a:ea typeface="+mn-ea"/>
          <a:cs typeface="+mn-cs"/>
        </a:defRPr>
      </a:lvl4pPr>
      <a:lvl5pPr marL="0" indent="0" algn="l" defTabSz="1088502" rtl="0" eaLnBrk="1" latinLnBrk="0" hangingPunct="1">
        <a:lnSpc>
          <a:spcPts val="2738"/>
        </a:lnSpc>
        <a:spcBef>
          <a:spcPts val="2857"/>
        </a:spcBef>
        <a:buFont typeface="Arial" pitchFamily="34" charset="0"/>
        <a:buNone/>
        <a:defRPr sz="2300" b="1" kern="1200">
          <a:solidFill>
            <a:schemeClr val="accent1"/>
          </a:solidFill>
          <a:latin typeface="+mn-lt"/>
          <a:ea typeface="+mn-ea"/>
          <a:cs typeface="+mn-cs"/>
        </a:defRPr>
      </a:lvl5pPr>
      <a:lvl6pPr marL="257126"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6pPr>
      <a:lvl7pPr marL="514253"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7pPr>
      <a:lvl8pPr marL="771379"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8pPr>
      <a:lvl9pPr marL="0" indent="0" algn="l" defTabSz="1088502" rtl="0" eaLnBrk="1" latinLnBrk="0" hangingPunct="1">
        <a:lnSpc>
          <a:spcPts val="2738"/>
        </a:lnSpc>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0" name="Group 12"/>
          <p:cNvGrpSpPr>
            <a:grpSpLocks noChangeAspect="1"/>
          </p:cNvGrpSpPr>
          <p:nvPr/>
        </p:nvGrpSpPr>
        <p:grpSpPr bwMode="gray">
          <a:xfrm>
            <a:off x="1561490" y="0"/>
            <a:ext cx="9960845" cy="6859588"/>
            <a:chOff x="984" y="0"/>
            <a:chExt cx="6277" cy="4320"/>
          </a:xfrm>
        </p:grpSpPr>
        <p:sp>
          <p:nvSpPr>
            <p:cNvPr id="11" name="Freeform 13"/>
            <p:cNvSpPr>
              <a:spLocks/>
            </p:cNvSpPr>
            <p:nvPr userDrawn="1"/>
          </p:nvSpPr>
          <p:spPr bwMode="gray">
            <a:xfrm>
              <a:off x="6546" y="297"/>
              <a:ext cx="681" cy="361"/>
            </a:xfrm>
            <a:custGeom>
              <a:avLst/>
              <a:gdLst>
                <a:gd name="T0" fmla="*/ 2838 w 3402"/>
                <a:gd name="T1" fmla="*/ 1092 h 1805"/>
                <a:gd name="T2" fmla="*/ 2463 w 3402"/>
                <a:gd name="T3" fmla="*/ 1555 h 1805"/>
                <a:gd name="T4" fmla="*/ 2596 w 3402"/>
                <a:gd name="T5" fmla="*/ 1531 h 1805"/>
                <a:gd name="T6" fmla="*/ 2695 w 3402"/>
                <a:gd name="T7" fmla="*/ 1103 h 1805"/>
                <a:gd name="T8" fmla="*/ 3216 w 3402"/>
                <a:gd name="T9" fmla="*/ 178 h 1805"/>
                <a:gd name="T10" fmla="*/ 2986 w 3402"/>
                <a:gd name="T11" fmla="*/ 331 h 1805"/>
                <a:gd name="T12" fmla="*/ 2659 w 3402"/>
                <a:gd name="T13" fmla="*/ 958 h 1805"/>
                <a:gd name="T14" fmla="*/ 2593 w 3402"/>
                <a:gd name="T15" fmla="*/ 845 h 1805"/>
                <a:gd name="T16" fmla="*/ 2674 w 3402"/>
                <a:gd name="T17" fmla="*/ 507 h 1805"/>
                <a:gd name="T18" fmla="*/ 2543 w 3402"/>
                <a:gd name="T19" fmla="*/ 323 h 1805"/>
                <a:gd name="T20" fmla="*/ 2230 w 3402"/>
                <a:gd name="T21" fmla="*/ 359 h 1805"/>
                <a:gd name="T22" fmla="*/ 1866 w 3402"/>
                <a:gd name="T23" fmla="*/ 443 h 1805"/>
                <a:gd name="T24" fmla="*/ 1694 w 3402"/>
                <a:gd name="T25" fmla="*/ 343 h 1805"/>
                <a:gd name="T26" fmla="*/ 1617 w 3402"/>
                <a:gd name="T27" fmla="*/ 414 h 1805"/>
                <a:gd name="T28" fmla="*/ 1719 w 3402"/>
                <a:gd name="T29" fmla="*/ 475 h 1805"/>
                <a:gd name="T30" fmla="*/ 1601 w 3402"/>
                <a:gd name="T31" fmla="*/ 1024 h 1805"/>
                <a:gd name="T32" fmla="*/ 1962 w 3402"/>
                <a:gd name="T33" fmla="*/ 426 h 1805"/>
                <a:gd name="T34" fmla="*/ 2133 w 3402"/>
                <a:gd name="T35" fmla="*/ 502 h 1805"/>
                <a:gd name="T36" fmla="*/ 2016 w 3402"/>
                <a:gd name="T37" fmla="*/ 1024 h 1805"/>
                <a:gd name="T38" fmla="*/ 2368 w 3402"/>
                <a:gd name="T39" fmla="*/ 428 h 1805"/>
                <a:gd name="T40" fmla="*/ 2538 w 3402"/>
                <a:gd name="T41" fmla="*/ 507 h 1805"/>
                <a:gd name="T42" fmla="*/ 2455 w 3402"/>
                <a:gd name="T43" fmla="*/ 859 h 1805"/>
                <a:gd name="T44" fmla="*/ 2471 w 3402"/>
                <a:gd name="T45" fmla="*/ 1007 h 1805"/>
                <a:gd name="T46" fmla="*/ 2652 w 3402"/>
                <a:gd name="T47" fmla="*/ 1017 h 1805"/>
                <a:gd name="T48" fmla="*/ 1456 w 3402"/>
                <a:gd name="T49" fmla="*/ 958 h 1805"/>
                <a:gd name="T50" fmla="*/ 1389 w 3402"/>
                <a:gd name="T51" fmla="*/ 845 h 1805"/>
                <a:gd name="T52" fmla="*/ 1470 w 3402"/>
                <a:gd name="T53" fmla="*/ 507 h 1805"/>
                <a:gd name="T54" fmla="*/ 1335 w 3402"/>
                <a:gd name="T55" fmla="*/ 323 h 1805"/>
                <a:gd name="T56" fmla="*/ 1046 w 3402"/>
                <a:gd name="T57" fmla="*/ 361 h 1805"/>
                <a:gd name="T58" fmla="*/ 831 w 3402"/>
                <a:gd name="T59" fmla="*/ 367 h 1805"/>
                <a:gd name="T60" fmla="*/ 909 w 3402"/>
                <a:gd name="T61" fmla="*/ 423 h 1805"/>
                <a:gd name="T62" fmla="*/ 906 w 3402"/>
                <a:gd name="T63" fmla="*/ 574 h 1805"/>
                <a:gd name="T64" fmla="*/ 1058 w 3402"/>
                <a:gd name="T65" fmla="*/ 514 h 1805"/>
                <a:gd name="T66" fmla="*/ 1311 w 3402"/>
                <a:gd name="T67" fmla="*/ 433 h 1805"/>
                <a:gd name="T68" fmla="*/ 1316 w 3402"/>
                <a:gd name="T69" fmla="*/ 600 h 1805"/>
                <a:gd name="T70" fmla="*/ 1237 w 3402"/>
                <a:gd name="T71" fmla="*/ 936 h 1805"/>
                <a:gd name="T72" fmla="*/ 1415 w 3402"/>
                <a:gd name="T73" fmla="*/ 1025 h 1805"/>
                <a:gd name="T74" fmla="*/ 655 w 3402"/>
                <a:gd name="T75" fmla="*/ 954 h 1805"/>
                <a:gd name="T76" fmla="*/ 532 w 3402"/>
                <a:gd name="T77" fmla="*/ 940 h 1805"/>
                <a:gd name="T78" fmla="*/ 366 w 3402"/>
                <a:gd name="T79" fmla="*/ 590 h 1805"/>
                <a:gd name="T80" fmla="*/ 530 w 3402"/>
                <a:gd name="T81" fmla="*/ 461 h 1805"/>
                <a:gd name="T82" fmla="*/ 686 w 3402"/>
                <a:gd name="T83" fmla="*/ 452 h 1805"/>
                <a:gd name="T84" fmla="*/ 626 w 3402"/>
                <a:gd name="T85" fmla="*/ 330 h 1805"/>
                <a:gd name="T86" fmla="*/ 354 w 3402"/>
                <a:gd name="T87" fmla="*/ 536 h 1805"/>
                <a:gd name="T88" fmla="*/ 370 w 3402"/>
                <a:gd name="T89" fmla="*/ 10 h 1805"/>
                <a:gd name="T90" fmla="*/ 88 w 3402"/>
                <a:gd name="T91" fmla="*/ 41 h 1805"/>
                <a:gd name="T92" fmla="*/ 192 w 3402"/>
                <a:gd name="T93" fmla="*/ 75 h 1805"/>
                <a:gd name="T94" fmla="*/ 139 w 3402"/>
                <a:gd name="T95" fmla="*/ 1024 h 1805"/>
                <a:gd name="T96" fmla="*/ 312 w 3402"/>
                <a:gd name="T97" fmla="*/ 806 h 1805"/>
                <a:gd name="T98" fmla="*/ 503 w 3402"/>
                <a:gd name="T99" fmla="*/ 1036 h 1805"/>
                <a:gd name="T100" fmla="*/ 655 w 3402"/>
                <a:gd name="T101" fmla="*/ 954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402" h="1805">
                  <a:moveTo>
                    <a:pt x="3156" y="407"/>
                  </a:moveTo>
                  <a:cubicBezTo>
                    <a:pt x="3260" y="450"/>
                    <a:pt x="3372" y="518"/>
                    <a:pt x="3372" y="647"/>
                  </a:cubicBezTo>
                  <a:cubicBezTo>
                    <a:pt x="3372" y="964"/>
                    <a:pt x="2838" y="1007"/>
                    <a:pt x="2838" y="1092"/>
                  </a:cubicBezTo>
                  <a:cubicBezTo>
                    <a:pt x="2838" y="1180"/>
                    <a:pt x="3241" y="1219"/>
                    <a:pt x="3241" y="1477"/>
                  </a:cubicBezTo>
                  <a:cubicBezTo>
                    <a:pt x="3241" y="1682"/>
                    <a:pt x="3033" y="1805"/>
                    <a:pt x="2810" y="1805"/>
                  </a:cubicBezTo>
                  <a:cubicBezTo>
                    <a:pt x="2641" y="1805"/>
                    <a:pt x="2463" y="1722"/>
                    <a:pt x="2463" y="1555"/>
                  </a:cubicBezTo>
                  <a:cubicBezTo>
                    <a:pt x="2463" y="1394"/>
                    <a:pt x="2604" y="1317"/>
                    <a:pt x="2723" y="1317"/>
                  </a:cubicBezTo>
                  <a:cubicBezTo>
                    <a:pt x="2713" y="1362"/>
                    <a:pt x="2713" y="1362"/>
                    <a:pt x="2713" y="1362"/>
                  </a:cubicBezTo>
                  <a:cubicBezTo>
                    <a:pt x="2713" y="1362"/>
                    <a:pt x="2596" y="1390"/>
                    <a:pt x="2596" y="1531"/>
                  </a:cubicBezTo>
                  <a:cubicBezTo>
                    <a:pt x="2596" y="1659"/>
                    <a:pt x="2699" y="1751"/>
                    <a:pt x="2861" y="1751"/>
                  </a:cubicBezTo>
                  <a:cubicBezTo>
                    <a:pt x="3024" y="1751"/>
                    <a:pt x="3120" y="1637"/>
                    <a:pt x="3120" y="1540"/>
                  </a:cubicBezTo>
                  <a:cubicBezTo>
                    <a:pt x="3120" y="1301"/>
                    <a:pt x="2695" y="1268"/>
                    <a:pt x="2695" y="1103"/>
                  </a:cubicBezTo>
                  <a:cubicBezTo>
                    <a:pt x="2695" y="922"/>
                    <a:pt x="3238" y="992"/>
                    <a:pt x="3238" y="699"/>
                  </a:cubicBezTo>
                  <a:cubicBezTo>
                    <a:pt x="3238" y="479"/>
                    <a:pt x="2900" y="502"/>
                    <a:pt x="2900" y="333"/>
                  </a:cubicBezTo>
                  <a:cubicBezTo>
                    <a:pt x="2900" y="269"/>
                    <a:pt x="3030" y="178"/>
                    <a:pt x="3216" y="178"/>
                  </a:cubicBezTo>
                  <a:cubicBezTo>
                    <a:pt x="3310" y="178"/>
                    <a:pt x="3383" y="215"/>
                    <a:pt x="3402" y="295"/>
                  </a:cubicBezTo>
                  <a:cubicBezTo>
                    <a:pt x="3402" y="295"/>
                    <a:pt x="3210" y="295"/>
                    <a:pt x="3152" y="295"/>
                  </a:cubicBezTo>
                  <a:cubicBezTo>
                    <a:pt x="3016" y="295"/>
                    <a:pt x="2986" y="301"/>
                    <a:pt x="2986" y="331"/>
                  </a:cubicBezTo>
                  <a:cubicBezTo>
                    <a:pt x="2986" y="353"/>
                    <a:pt x="3068" y="371"/>
                    <a:pt x="3156" y="407"/>
                  </a:cubicBezTo>
                  <a:close/>
                  <a:moveTo>
                    <a:pt x="2666" y="957"/>
                  </a:moveTo>
                  <a:cubicBezTo>
                    <a:pt x="2664" y="958"/>
                    <a:pt x="2662" y="958"/>
                    <a:pt x="2659" y="958"/>
                  </a:cubicBezTo>
                  <a:cubicBezTo>
                    <a:pt x="2633" y="958"/>
                    <a:pt x="2615" y="953"/>
                    <a:pt x="2604" y="943"/>
                  </a:cubicBezTo>
                  <a:cubicBezTo>
                    <a:pt x="2593" y="934"/>
                    <a:pt x="2588" y="916"/>
                    <a:pt x="2588" y="890"/>
                  </a:cubicBezTo>
                  <a:cubicBezTo>
                    <a:pt x="2588" y="879"/>
                    <a:pt x="2590" y="864"/>
                    <a:pt x="2593" y="845"/>
                  </a:cubicBezTo>
                  <a:cubicBezTo>
                    <a:pt x="2597" y="826"/>
                    <a:pt x="2601" y="809"/>
                    <a:pt x="2605" y="794"/>
                  </a:cubicBezTo>
                  <a:cubicBezTo>
                    <a:pt x="2662" y="571"/>
                    <a:pt x="2662" y="571"/>
                    <a:pt x="2662" y="571"/>
                  </a:cubicBezTo>
                  <a:cubicBezTo>
                    <a:pt x="2668" y="550"/>
                    <a:pt x="2671" y="529"/>
                    <a:pt x="2674" y="507"/>
                  </a:cubicBezTo>
                  <a:cubicBezTo>
                    <a:pt x="2676" y="486"/>
                    <a:pt x="2678" y="471"/>
                    <a:pt x="2678" y="463"/>
                  </a:cubicBezTo>
                  <a:cubicBezTo>
                    <a:pt x="2678" y="421"/>
                    <a:pt x="2666" y="388"/>
                    <a:pt x="2643" y="362"/>
                  </a:cubicBezTo>
                  <a:cubicBezTo>
                    <a:pt x="2620" y="336"/>
                    <a:pt x="2586" y="323"/>
                    <a:pt x="2543" y="323"/>
                  </a:cubicBezTo>
                  <a:cubicBezTo>
                    <a:pt x="2493" y="323"/>
                    <a:pt x="2442" y="334"/>
                    <a:pt x="2404" y="355"/>
                  </a:cubicBezTo>
                  <a:cubicBezTo>
                    <a:pt x="2366" y="377"/>
                    <a:pt x="2321" y="403"/>
                    <a:pt x="2272" y="449"/>
                  </a:cubicBezTo>
                  <a:cubicBezTo>
                    <a:pt x="2269" y="413"/>
                    <a:pt x="2255" y="383"/>
                    <a:pt x="2230" y="359"/>
                  </a:cubicBezTo>
                  <a:cubicBezTo>
                    <a:pt x="2205" y="335"/>
                    <a:pt x="2172" y="323"/>
                    <a:pt x="2132" y="323"/>
                  </a:cubicBezTo>
                  <a:cubicBezTo>
                    <a:pt x="2084" y="323"/>
                    <a:pt x="2036" y="333"/>
                    <a:pt x="2002" y="351"/>
                  </a:cubicBezTo>
                  <a:cubicBezTo>
                    <a:pt x="1967" y="370"/>
                    <a:pt x="1918" y="398"/>
                    <a:pt x="1866" y="443"/>
                  </a:cubicBezTo>
                  <a:cubicBezTo>
                    <a:pt x="1865" y="409"/>
                    <a:pt x="1857" y="381"/>
                    <a:pt x="1842" y="361"/>
                  </a:cubicBezTo>
                  <a:cubicBezTo>
                    <a:pt x="1826" y="341"/>
                    <a:pt x="1801" y="331"/>
                    <a:pt x="1764" y="331"/>
                  </a:cubicBezTo>
                  <a:cubicBezTo>
                    <a:pt x="1744" y="331"/>
                    <a:pt x="1721" y="335"/>
                    <a:pt x="1694" y="343"/>
                  </a:cubicBezTo>
                  <a:cubicBezTo>
                    <a:pt x="1671" y="349"/>
                    <a:pt x="1646" y="359"/>
                    <a:pt x="1617" y="371"/>
                  </a:cubicBezTo>
                  <a:cubicBezTo>
                    <a:pt x="1608" y="417"/>
                    <a:pt x="1608" y="417"/>
                    <a:pt x="1608" y="417"/>
                  </a:cubicBezTo>
                  <a:cubicBezTo>
                    <a:pt x="1610" y="416"/>
                    <a:pt x="1613" y="415"/>
                    <a:pt x="1617" y="414"/>
                  </a:cubicBezTo>
                  <a:cubicBezTo>
                    <a:pt x="1632" y="411"/>
                    <a:pt x="1645" y="409"/>
                    <a:pt x="1655" y="409"/>
                  </a:cubicBezTo>
                  <a:cubicBezTo>
                    <a:pt x="1680" y="409"/>
                    <a:pt x="1697" y="413"/>
                    <a:pt x="1706" y="422"/>
                  </a:cubicBezTo>
                  <a:cubicBezTo>
                    <a:pt x="1715" y="430"/>
                    <a:pt x="1719" y="448"/>
                    <a:pt x="1719" y="475"/>
                  </a:cubicBezTo>
                  <a:cubicBezTo>
                    <a:pt x="1719" y="488"/>
                    <a:pt x="1717" y="503"/>
                    <a:pt x="1714" y="522"/>
                  </a:cubicBezTo>
                  <a:cubicBezTo>
                    <a:pt x="1710" y="540"/>
                    <a:pt x="1707" y="558"/>
                    <a:pt x="1703" y="574"/>
                  </a:cubicBezTo>
                  <a:cubicBezTo>
                    <a:pt x="1601" y="1024"/>
                    <a:pt x="1601" y="1024"/>
                    <a:pt x="1601" y="1024"/>
                  </a:cubicBezTo>
                  <a:cubicBezTo>
                    <a:pt x="1737" y="1024"/>
                    <a:pt x="1737" y="1024"/>
                    <a:pt x="1737" y="1024"/>
                  </a:cubicBezTo>
                  <a:cubicBezTo>
                    <a:pt x="1853" y="514"/>
                    <a:pt x="1853" y="514"/>
                    <a:pt x="1853" y="514"/>
                  </a:cubicBezTo>
                  <a:cubicBezTo>
                    <a:pt x="1894" y="468"/>
                    <a:pt x="1930" y="439"/>
                    <a:pt x="1962" y="426"/>
                  </a:cubicBezTo>
                  <a:cubicBezTo>
                    <a:pt x="1993" y="412"/>
                    <a:pt x="2021" y="406"/>
                    <a:pt x="2047" y="406"/>
                  </a:cubicBezTo>
                  <a:cubicBezTo>
                    <a:pt x="2075" y="406"/>
                    <a:pt x="2097" y="414"/>
                    <a:pt x="2111" y="432"/>
                  </a:cubicBezTo>
                  <a:cubicBezTo>
                    <a:pt x="2126" y="449"/>
                    <a:pt x="2133" y="472"/>
                    <a:pt x="2133" y="502"/>
                  </a:cubicBezTo>
                  <a:cubicBezTo>
                    <a:pt x="2133" y="508"/>
                    <a:pt x="2132" y="516"/>
                    <a:pt x="2130" y="528"/>
                  </a:cubicBezTo>
                  <a:cubicBezTo>
                    <a:pt x="2128" y="539"/>
                    <a:pt x="2126" y="550"/>
                    <a:pt x="2124" y="560"/>
                  </a:cubicBezTo>
                  <a:cubicBezTo>
                    <a:pt x="2016" y="1024"/>
                    <a:pt x="2016" y="1024"/>
                    <a:pt x="2016" y="1024"/>
                  </a:cubicBezTo>
                  <a:cubicBezTo>
                    <a:pt x="2150" y="1024"/>
                    <a:pt x="2150" y="1024"/>
                    <a:pt x="2150" y="1024"/>
                  </a:cubicBezTo>
                  <a:cubicBezTo>
                    <a:pt x="2269" y="509"/>
                    <a:pt x="2269" y="509"/>
                    <a:pt x="2269" y="509"/>
                  </a:cubicBezTo>
                  <a:cubicBezTo>
                    <a:pt x="2306" y="470"/>
                    <a:pt x="2339" y="442"/>
                    <a:pt x="2368" y="428"/>
                  </a:cubicBezTo>
                  <a:cubicBezTo>
                    <a:pt x="2397" y="413"/>
                    <a:pt x="2426" y="406"/>
                    <a:pt x="2457" y="406"/>
                  </a:cubicBezTo>
                  <a:cubicBezTo>
                    <a:pt x="2485" y="406"/>
                    <a:pt x="2506" y="415"/>
                    <a:pt x="2519" y="433"/>
                  </a:cubicBezTo>
                  <a:cubicBezTo>
                    <a:pt x="2532" y="451"/>
                    <a:pt x="2538" y="476"/>
                    <a:pt x="2538" y="507"/>
                  </a:cubicBezTo>
                  <a:cubicBezTo>
                    <a:pt x="2538" y="516"/>
                    <a:pt x="2537" y="529"/>
                    <a:pt x="2534" y="546"/>
                  </a:cubicBezTo>
                  <a:cubicBezTo>
                    <a:pt x="2531" y="562"/>
                    <a:pt x="2527" y="580"/>
                    <a:pt x="2522" y="600"/>
                  </a:cubicBezTo>
                  <a:cubicBezTo>
                    <a:pt x="2455" y="859"/>
                    <a:pt x="2455" y="859"/>
                    <a:pt x="2455" y="859"/>
                  </a:cubicBezTo>
                  <a:cubicBezTo>
                    <a:pt x="2451" y="876"/>
                    <a:pt x="2448" y="890"/>
                    <a:pt x="2446" y="902"/>
                  </a:cubicBezTo>
                  <a:cubicBezTo>
                    <a:pt x="2444" y="915"/>
                    <a:pt x="2443" y="926"/>
                    <a:pt x="2443" y="936"/>
                  </a:cubicBezTo>
                  <a:cubicBezTo>
                    <a:pt x="2443" y="964"/>
                    <a:pt x="2452" y="988"/>
                    <a:pt x="2471" y="1007"/>
                  </a:cubicBezTo>
                  <a:cubicBezTo>
                    <a:pt x="2489" y="1027"/>
                    <a:pt x="2516" y="1036"/>
                    <a:pt x="2552" y="1036"/>
                  </a:cubicBezTo>
                  <a:cubicBezTo>
                    <a:pt x="2570" y="1036"/>
                    <a:pt x="2599" y="1033"/>
                    <a:pt x="2624" y="1026"/>
                  </a:cubicBezTo>
                  <a:cubicBezTo>
                    <a:pt x="2632" y="1024"/>
                    <a:pt x="2642" y="1021"/>
                    <a:pt x="2652" y="1017"/>
                  </a:cubicBezTo>
                  <a:lnTo>
                    <a:pt x="2666" y="957"/>
                  </a:lnTo>
                  <a:close/>
                  <a:moveTo>
                    <a:pt x="1469" y="957"/>
                  </a:moveTo>
                  <a:cubicBezTo>
                    <a:pt x="1464" y="957"/>
                    <a:pt x="1459" y="958"/>
                    <a:pt x="1456" y="958"/>
                  </a:cubicBezTo>
                  <a:cubicBezTo>
                    <a:pt x="1430" y="958"/>
                    <a:pt x="1411" y="953"/>
                    <a:pt x="1400" y="943"/>
                  </a:cubicBezTo>
                  <a:cubicBezTo>
                    <a:pt x="1388" y="934"/>
                    <a:pt x="1383" y="916"/>
                    <a:pt x="1383" y="890"/>
                  </a:cubicBezTo>
                  <a:cubicBezTo>
                    <a:pt x="1383" y="879"/>
                    <a:pt x="1385" y="864"/>
                    <a:pt x="1389" y="845"/>
                  </a:cubicBezTo>
                  <a:cubicBezTo>
                    <a:pt x="1392" y="826"/>
                    <a:pt x="1396" y="809"/>
                    <a:pt x="1400" y="794"/>
                  </a:cubicBezTo>
                  <a:cubicBezTo>
                    <a:pt x="1458" y="571"/>
                    <a:pt x="1458" y="571"/>
                    <a:pt x="1458" y="571"/>
                  </a:cubicBezTo>
                  <a:cubicBezTo>
                    <a:pt x="1463" y="550"/>
                    <a:pt x="1467" y="529"/>
                    <a:pt x="1470" y="507"/>
                  </a:cubicBezTo>
                  <a:cubicBezTo>
                    <a:pt x="1472" y="486"/>
                    <a:pt x="1473" y="471"/>
                    <a:pt x="1473" y="463"/>
                  </a:cubicBezTo>
                  <a:cubicBezTo>
                    <a:pt x="1473" y="421"/>
                    <a:pt x="1461" y="388"/>
                    <a:pt x="1437" y="362"/>
                  </a:cubicBezTo>
                  <a:cubicBezTo>
                    <a:pt x="1412" y="336"/>
                    <a:pt x="1378" y="323"/>
                    <a:pt x="1335" y="323"/>
                  </a:cubicBezTo>
                  <a:cubicBezTo>
                    <a:pt x="1289" y="323"/>
                    <a:pt x="1239" y="333"/>
                    <a:pt x="1203" y="353"/>
                  </a:cubicBezTo>
                  <a:cubicBezTo>
                    <a:pt x="1167" y="372"/>
                    <a:pt x="1120" y="399"/>
                    <a:pt x="1070" y="443"/>
                  </a:cubicBezTo>
                  <a:cubicBezTo>
                    <a:pt x="1069" y="408"/>
                    <a:pt x="1061" y="381"/>
                    <a:pt x="1046" y="361"/>
                  </a:cubicBezTo>
                  <a:cubicBezTo>
                    <a:pt x="1030" y="341"/>
                    <a:pt x="1004" y="331"/>
                    <a:pt x="968" y="331"/>
                  </a:cubicBezTo>
                  <a:cubicBezTo>
                    <a:pt x="949" y="331"/>
                    <a:pt x="925" y="335"/>
                    <a:pt x="898" y="343"/>
                  </a:cubicBezTo>
                  <a:cubicBezTo>
                    <a:pt x="878" y="348"/>
                    <a:pt x="855" y="357"/>
                    <a:pt x="831" y="367"/>
                  </a:cubicBezTo>
                  <a:cubicBezTo>
                    <a:pt x="821" y="414"/>
                    <a:pt x="821" y="414"/>
                    <a:pt x="821" y="414"/>
                  </a:cubicBezTo>
                  <a:cubicBezTo>
                    <a:pt x="835" y="411"/>
                    <a:pt x="848" y="409"/>
                    <a:pt x="857" y="409"/>
                  </a:cubicBezTo>
                  <a:cubicBezTo>
                    <a:pt x="883" y="409"/>
                    <a:pt x="900" y="414"/>
                    <a:pt x="909" y="423"/>
                  </a:cubicBezTo>
                  <a:cubicBezTo>
                    <a:pt x="918" y="431"/>
                    <a:pt x="922" y="449"/>
                    <a:pt x="922" y="475"/>
                  </a:cubicBezTo>
                  <a:cubicBezTo>
                    <a:pt x="922" y="488"/>
                    <a:pt x="920" y="505"/>
                    <a:pt x="916" y="526"/>
                  </a:cubicBezTo>
                  <a:cubicBezTo>
                    <a:pt x="911" y="547"/>
                    <a:pt x="908" y="563"/>
                    <a:pt x="906" y="574"/>
                  </a:cubicBezTo>
                  <a:cubicBezTo>
                    <a:pt x="804" y="1024"/>
                    <a:pt x="804" y="1024"/>
                    <a:pt x="804" y="1024"/>
                  </a:cubicBezTo>
                  <a:cubicBezTo>
                    <a:pt x="941" y="1024"/>
                    <a:pt x="941" y="1024"/>
                    <a:pt x="941" y="1024"/>
                  </a:cubicBezTo>
                  <a:cubicBezTo>
                    <a:pt x="1058" y="514"/>
                    <a:pt x="1058" y="514"/>
                    <a:pt x="1058" y="514"/>
                  </a:cubicBezTo>
                  <a:cubicBezTo>
                    <a:pt x="1088" y="479"/>
                    <a:pt x="1120" y="452"/>
                    <a:pt x="1154" y="434"/>
                  </a:cubicBezTo>
                  <a:cubicBezTo>
                    <a:pt x="1188" y="415"/>
                    <a:pt x="1219" y="406"/>
                    <a:pt x="1247" y="406"/>
                  </a:cubicBezTo>
                  <a:cubicBezTo>
                    <a:pt x="1275" y="406"/>
                    <a:pt x="1296" y="415"/>
                    <a:pt x="1311" y="433"/>
                  </a:cubicBezTo>
                  <a:cubicBezTo>
                    <a:pt x="1325" y="451"/>
                    <a:pt x="1332" y="476"/>
                    <a:pt x="1332" y="507"/>
                  </a:cubicBezTo>
                  <a:cubicBezTo>
                    <a:pt x="1332" y="516"/>
                    <a:pt x="1331" y="529"/>
                    <a:pt x="1328" y="546"/>
                  </a:cubicBezTo>
                  <a:cubicBezTo>
                    <a:pt x="1325" y="562"/>
                    <a:pt x="1321" y="580"/>
                    <a:pt x="1316" y="600"/>
                  </a:cubicBezTo>
                  <a:cubicBezTo>
                    <a:pt x="1249" y="859"/>
                    <a:pt x="1249" y="859"/>
                    <a:pt x="1249" y="859"/>
                  </a:cubicBezTo>
                  <a:cubicBezTo>
                    <a:pt x="1245" y="876"/>
                    <a:pt x="1242" y="890"/>
                    <a:pt x="1240" y="902"/>
                  </a:cubicBezTo>
                  <a:cubicBezTo>
                    <a:pt x="1238" y="915"/>
                    <a:pt x="1237" y="926"/>
                    <a:pt x="1237" y="936"/>
                  </a:cubicBezTo>
                  <a:cubicBezTo>
                    <a:pt x="1237" y="964"/>
                    <a:pt x="1246" y="988"/>
                    <a:pt x="1265" y="1007"/>
                  </a:cubicBezTo>
                  <a:cubicBezTo>
                    <a:pt x="1283" y="1027"/>
                    <a:pt x="1310" y="1036"/>
                    <a:pt x="1346" y="1036"/>
                  </a:cubicBezTo>
                  <a:cubicBezTo>
                    <a:pt x="1370" y="1036"/>
                    <a:pt x="1393" y="1032"/>
                    <a:pt x="1415" y="1025"/>
                  </a:cubicBezTo>
                  <a:cubicBezTo>
                    <a:pt x="1427" y="1021"/>
                    <a:pt x="1441" y="1016"/>
                    <a:pt x="1458" y="1009"/>
                  </a:cubicBezTo>
                  <a:lnTo>
                    <a:pt x="1469" y="957"/>
                  </a:lnTo>
                  <a:close/>
                  <a:moveTo>
                    <a:pt x="655" y="954"/>
                  </a:moveTo>
                  <a:cubicBezTo>
                    <a:pt x="651" y="955"/>
                    <a:pt x="646" y="956"/>
                    <a:pt x="641" y="957"/>
                  </a:cubicBezTo>
                  <a:cubicBezTo>
                    <a:pt x="622" y="960"/>
                    <a:pt x="607" y="962"/>
                    <a:pt x="596" y="962"/>
                  </a:cubicBezTo>
                  <a:cubicBezTo>
                    <a:pt x="573" y="962"/>
                    <a:pt x="551" y="955"/>
                    <a:pt x="532" y="940"/>
                  </a:cubicBezTo>
                  <a:cubicBezTo>
                    <a:pt x="512" y="925"/>
                    <a:pt x="494" y="901"/>
                    <a:pt x="477" y="866"/>
                  </a:cubicBezTo>
                  <a:cubicBezTo>
                    <a:pt x="465" y="838"/>
                    <a:pt x="449" y="803"/>
                    <a:pt x="431" y="759"/>
                  </a:cubicBezTo>
                  <a:cubicBezTo>
                    <a:pt x="414" y="715"/>
                    <a:pt x="392" y="659"/>
                    <a:pt x="366" y="590"/>
                  </a:cubicBezTo>
                  <a:cubicBezTo>
                    <a:pt x="397" y="560"/>
                    <a:pt x="426" y="535"/>
                    <a:pt x="452" y="514"/>
                  </a:cubicBezTo>
                  <a:cubicBezTo>
                    <a:pt x="467" y="502"/>
                    <a:pt x="481" y="492"/>
                    <a:pt x="495" y="482"/>
                  </a:cubicBezTo>
                  <a:cubicBezTo>
                    <a:pt x="504" y="476"/>
                    <a:pt x="515" y="469"/>
                    <a:pt x="530" y="461"/>
                  </a:cubicBezTo>
                  <a:cubicBezTo>
                    <a:pt x="541" y="454"/>
                    <a:pt x="553" y="452"/>
                    <a:pt x="564" y="452"/>
                  </a:cubicBezTo>
                  <a:cubicBezTo>
                    <a:pt x="564" y="452"/>
                    <a:pt x="564" y="452"/>
                    <a:pt x="564" y="452"/>
                  </a:cubicBezTo>
                  <a:cubicBezTo>
                    <a:pt x="686" y="452"/>
                    <a:pt x="686" y="452"/>
                    <a:pt x="686" y="452"/>
                  </a:cubicBezTo>
                  <a:cubicBezTo>
                    <a:pt x="698" y="437"/>
                    <a:pt x="703" y="420"/>
                    <a:pt x="703" y="403"/>
                  </a:cubicBezTo>
                  <a:cubicBezTo>
                    <a:pt x="703" y="380"/>
                    <a:pt x="696" y="362"/>
                    <a:pt x="682" y="349"/>
                  </a:cubicBezTo>
                  <a:cubicBezTo>
                    <a:pt x="668" y="336"/>
                    <a:pt x="650" y="330"/>
                    <a:pt x="626" y="330"/>
                  </a:cubicBezTo>
                  <a:cubicBezTo>
                    <a:pt x="605" y="330"/>
                    <a:pt x="582" y="335"/>
                    <a:pt x="563" y="347"/>
                  </a:cubicBezTo>
                  <a:cubicBezTo>
                    <a:pt x="544" y="358"/>
                    <a:pt x="518" y="379"/>
                    <a:pt x="486" y="409"/>
                  </a:cubicBezTo>
                  <a:cubicBezTo>
                    <a:pt x="440" y="452"/>
                    <a:pt x="396" y="495"/>
                    <a:pt x="354" y="536"/>
                  </a:cubicBezTo>
                  <a:cubicBezTo>
                    <a:pt x="312" y="577"/>
                    <a:pt x="268" y="623"/>
                    <a:pt x="217" y="680"/>
                  </a:cubicBezTo>
                  <a:cubicBezTo>
                    <a:pt x="214" y="680"/>
                    <a:pt x="214" y="680"/>
                    <a:pt x="214" y="680"/>
                  </a:cubicBezTo>
                  <a:cubicBezTo>
                    <a:pt x="370" y="10"/>
                    <a:pt x="370" y="10"/>
                    <a:pt x="370" y="10"/>
                  </a:cubicBezTo>
                  <a:cubicBezTo>
                    <a:pt x="363" y="0"/>
                    <a:pt x="363" y="0"/>
                    <a:pt x="363" y="0"/>
                  </a:cubicBezTo>
                  <a:cubicBezTo>
                    <a:pt x="97" y="0"/>
                    <a:pt x="97" y="0"/>
                    <a:pt x="97" y="0"/>
                  </a:cubicBezTo>
                  <a:cubicBezTo>
                    <a:pt x="88" y="41"/>
                    <a:pt x="88" y="41"/>
                    <a:pt x="88" y="41"/>
                  </a:cubicBezTo>
                  <a:cubicBezTo>
                    <a:pt x="103" y="43"/>
                    <a:pt x="117" y="45"/>
                    <a:pt x="132" y="46"/>
                  </a:cubicBezTo>
                  <a:cubicBezTo>
                    <a:pt x="147" y="48"/>
                    <a:pt x="159" y="50"/>
                    <a:pt x="168" y="55"/>
                  </a:cubicBezTo>
                  <a:cubicBezTo>
                    <a:pt x="178" y="59"/>
                    <a:pt x="186" y="66"/>
                    <a:pt x="192" y="75"/>
                  </a:cubicBezTo>
                  <a:cubicBezTo>
                    <a:pt x="197" y="84"/>
                    <a:pt x="200" y="97"/>
                    <a:pt x="200" y="114"/>
                  </a:cubicBezTo>
                  <a:cubicBezTo>
                    <a:pt x="200" y="122"/>
                    <a:pt x="0" y="1024"/>
                    <a:pt x="0" y="1024"/>
                  </a:cubicBezTo>
                  <a:cubicBezTo>
                    <a:pt x="139" y="1024"/>
                    <a:pt x="139" y="1024"/>
                    <a:pt x="139" y="1024"/>
                  </a:cubicBezTo>
                  <a:cubicBezTo>
                    <a:pt x="198" y="755"/>
                    <a:pt x="198" y="755"/>
                    <a:pt x="198" y="755"/>
                  </a:cubicBezTo>
                  <a:cubicBezTo>
                    <a:pt x="269" y="692"/>
                    <a:pt x="269" y="692"/>
                    <a:pt x="269" y="692"/>
                  </a:cubicBezTo>
                  <a:cubicBezTo>
                    <a:pt x="283" y="728"/>
                    <a:pt x="298" y="766"/>
                    <a:pt x="312" y="806"/>
                  </a:cubicBezTo>
                  <a:cubicBezTo>
                    <a:pt x="326" y="846"/>
                    <a:pt x="343" y="887"/>
                    <a:pt x="362" y="928"/>
                  </a:cubicBezTo>
                  <a:cubicBezTo>
                    <a:pt x="381" y="971"/>
                    <a:pt x="400" y="1001"/>
                    <a:pt x="421" y="1017"/>
                  </a:cubicBezTo>
                  <a:cubicBezTo>
                    <a:pt x="442" y="1033"/>
                    <a:pt x="474" y="1036"/>
                    <a:pt x="503" y="1036"/>
                  </a:cubicBezTo>
                  <a:cubicBezTo>
                    <a:pt x="528" y="1036"/>
                    <a:pt x="552" y="1033"/>
                    <a:pt x="576" y="1027"/>
                  </a:cubicBezTo>
                  <a:cubicBezTo>
                    <a:pt x="594" y="1023"/>
                    <a:pt x="616" y="1015"/>
                    <a:pt x="644" y="1005"/>
                  </a:cubicBezTo>
                  <a:lnTo>
                    <a:pt x="655" y="954"/>
                  </a:lnTo>
                  <a:close/>
                </a:path>
              </a:pathLst>
            </a:custGeom>
            <a:solidFill>
              <a:srgbClr val="20221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Freeform 14"/>
            <p:cNvSpPr>
              <a:spLocks/>
            </p:cNvSpPr>
            <p:nvPr userDrawn="1"/>
          </p:nvSpPr>
          <p:spPr bwMode="gray">
            <a:xfrm>
              <a:off x="7004" y="0"/>
              <a:ext cx="257" cy="1083"/>
            </a:xfrm>
            <a:custGeom>
              <a:avLst/>
              <a:gdLst>
                <a:gd name="T0" fmla="*/ 609 w 1286"/>
                <a:gd name="T1" fmla="*/ 2527 h 5414"/>
                <a:gd name="T2" fmla="*/ 474 w 1286"/>
                <a:gd name="T3" fmla="*/ 3222 h 5414"/>
                <a:gd name="T4" fmla="*/ 430 w 1286"/>
                <a:gd name="T5" fmla="*/ 3204 h 5414"/>
                <a:gd name="T6" fmla="*/ 552 w 1286"/>
                <a:gd name="T7" fmla="*/ 2576 h 5414"/>
                <a:gd name="T8" fmla="*/ 552 w 1286"/>
                <a:gd name="T9" fmla="*/ 2576 h 5414"/>
                <a:gd name="T10" fmla="*/ 609 w 1286"/>
                <a:gd name="T11" fmla="*/ 2527 h 5414"/>
                <a:gd name="T12" fmla="*/ 1204 w 1286"/>
                <a:gd name="T13" fmla="*/ 1805 h 5414"/>
                <a:gd name="T14" fmla="*/ 1279 w 1286"/>
                <a:gd name="T15" fmla="*/ 1779 h 5414"/>
                <a:gd name="T16" fmla="*/ 1116 w 1286"/>
                <a:gd name="T17" fmla="*/ 1779 h 5414"/>
                <a:gd name="T18" fmla="*/ 1286 w 1286"/>
                <a:gd name="T19" fmla="*/ 1853 h 5414"/>
                <a:gd name="T20" fmla="*/ 1204 w 1286"/>
                <a:gd name="T21" fmla="*/ 1805 h 5414"/>
                <a:gd name="T22" fmla="*/ 1051 w 1286"/>
                <a:gd name="T23" fmla="*/ 0 h 5414"/>
                <a:gd name="T24" fmla="*/ 721 w 1286"/>
                <a:gd name="T25" fmla="*/ 1706 h 5414"/>
                <a:gd name="T26" fmla="*/ 773 w 1286"/>
                <a:gd name="T27" fmla="*/ 1686 h 5414"/>
                <a:gd name="T28" fmla="*/ 1099 w 1286"/>
                <a:gd name="T29" fmla="*/ 0 h 5414"/>
                <a:gd name="T30" fmla="*/ 1051 w 1286"/>
                <a:gd name="T31" fmla="*/ 0 h 5414"/>
                <a:gd name="T32" fmla="*/ 754 w 1286"/>
                <a:gd name="T33" fmla="*/ 1782 h 5414"/>
                <a:gd name="T34" fmla="*/ 625 w 1286"/>
                <a:gd name="T35" fmla="*/ 2444 h 5414"/>
                <a:gd name="T36" fmla="*/ 575 w 1286"/>
                <a:gd name="T37" fmla="*/ 2459 h 5414"/>
                <a:gd name="T38" fmla="*/ 700 w 1286"/>
                <a:gd name="T39" fmla="*/ 1815 h 5414"/>
                <a:gd name="T40" fmla="*/ 700 w 1286"/>
                <a:gd name="T41" fmla="*/ 1815 h 5414"/>
                <a:gd name="T42" fmla="*/ 700 w 1286"/>
                <a:gd name="T43" fmla="*/ 1814 h 5414"/>
                <a:gd name="T44" fmla="*/ 702 w 1286"/>
                <a:gd name="T45" fmla="*/ 1804 h 5414"/>
                <a:gd name="T46" fmla="*/ 754 w 1286"/>
                <a:gd name="T47" fmla="*/ 1782 h 5414"/>
                <a:gd name="T48" fmla="*/ 0 w 1286"/>
                <a:gd name="T49" fmla="*/ 5414 h 5414"/>
                <a:gd name="T50" fmla="*/ 416 w 1286"/>
                <a:gd name="T51" fmla="*/ 3277 h 5414"/>
                <a:gd name="T52" fmla="*/ 462 w 1286"/>
                <a:gd name="T53" fmla="*/ 3285 h 5414"/>
                <a:gd name="T54" fmla="*/ 48 w 1286"/>
                <a:gd name="T55" fmla="*/ 5414 h 5414"/>
                <a:gd name="T56" fmla="*/ 0 w 1286"/>
                <a:gd name="T57" fmla="*/ 5414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6" h="5414">
                  <a:moveTo>
                    <a:pt x="609" y="2527"/>
                  </a:moveTo>
                  <a:cubicBezTo>
                    <a:pt x="474" y="3222"/>
                    <a:pt x="474" y="3222"/>
                    <a:pt x="474" y="3222"/>
                  </a:cubicBezTo>
                  <a:cubicBezTo>
                    <a:pt x="459" y="3217"/>
                    <a:pt x="444" y="3211"/>
                    <a:pt x="430" y="3204"/>
                  </a:cubicBezTo>
                  <a:cubicBezTo>
                    <a:pt x="552" y="2576"/>
                    <a:pt x="552" y="2576"/>
                    <a:pt x="552" y="2576"/>
                  </a:cubicBezTo>
                  <a:cubicBezTo>
                    <a:pt x="552" y="2576"/>
                    <a:pt x="552" y="2576"/>
                    <a:pt x="552" y="2576"/>
                  </a:cubicBezTo>
                  <a:cubicBezTo>
                    <a:pt x="552" y="2559"/>
                    <a:pt x="574" y="2543"/>
                    <a:pt x="609" y="2527"/>
                  </a:cubicBezTo>
                  <a:close/>
                  <a:moveTo>
                    <a:pt x="1204" y="1805"/>
                  </a:moveTo>
                  <a:cubicBezTo>
                    <a:pt x="1279" y="1779"/>
                    <a:pt x="1279" y="1779"/>
                    <a:pt x="1279" y="1779"/>
                  </a:cubicBezTo>
                  <a:cubicBezTo>
                    <a:pt x="1116" y="1779"/>
                    <a:pt x="1116" y="1779"/>
                    <a:pt x="1116" y="1779"/>
                  </a:cubicBezTo>
                  <a:cubicBezTo>
                    <a:pt x="1213" y="1872"/>
                    <a:pt x="1286" y="1853"/>
                    <a:pt x="1286" y="1853"/>
                  </a:cubicBezTo>
                  <a:lnTo>
                    <a:pt x="1204" y="1805"/>
                  </a:lnTo>
                  <a:close/>
                  <a:moveTo>
                    <a:pt x="1051" y="0"/>
                  </a:moveTo>
                  <a:cubicBezTo>
                    <a:pt x="721" y="1706"/>
                    <a:pt x="721" y="1706"/>
                    <a:pt x="721" y="1706"/>
                  </a:cubicBezTo>
                  <a:cubicBezTo>
                    <a:pt x="737" y="1698"/>
                    <a:pt x="754" y="1692"/>
                    <a:pt x="773" y="1686"/>
                  </a:cubicBezTo>
                  <a:cubicBezTo>
                    <a:pt x="1099" y="0"/>
                    <a:pt x="1099" y="0"/>
                    <a:pt x="1099" y="0"/>
                  </a:cubicBezTo>
                  <a:lnTo>
                    <a:pt x="1051" y="0"/>
                  </a:lnTo>
                  <a:close/>
                  <a:moveTo>
                    <a:pt x="754" y="1782"/>
                  </a:moveTo>
                  <a:cubicBezTo>
                    <a:pt x="625" y="2444"/>
                    <a:pt x="625" y="2444"/>
                    <a:pt x="625" y="2444"/>
                  </a:cubicBezTo>
                  <a:cubicBezTo>
                    <a:pt x="608" y="2449"/>
                    <a:pt x="591" y="2454"/>
                    <a:pt x="575" y="2459"/>
                  </a:cubicBezTo>
                  <a:cubicBezTo>
                    <a:pt x="700" y="1815"/>
                    <a:pt x="700" y="1815"/>
                    <a:pt x="700" y="1815"/>
                  </a:cubicBezTo>
                  <a:cubicBezTo>
                    <a:pt x="700" y="1815"/>
                    <a:pt x="700" y="1815"/>
                    <a:pt x="700" y="1815"/>
                  </a:cubicBezTo>
                  <a:cubicBezTo>
                    <a:pt x="700" y="1815"/>
                    <a:pt x="700" y="1815"/>
                    <a:pt x="700" y="1814"/>
                  </a:cubicBezTo>
                  <a:cubicBezTo>
                    <a:pt x="702" y="1804"/>
                    <a:pt x="702" y="1804"/>
                    <a:pt x="702" y="1804"/>
                  </a:cubicBezTo>
                  <a:cubicBezTo>
                    <a:pt x="707" y="1792"/>
                    <a:pt x="721" y="1786"/>
                    <a:pt x="754" y="1782"/>
                  </a:cubicBezTo>
                  <a:close/>
                  <a:moveTo>
                    <a:pt x="0" y="5414"/>
                  </a:moveTo>
                  <a:cubicBezTo>
                    <a:pt x="416" y="3277"/>
                    <a:pt x="416" y="3277"/>
                    <a:pt x="416" y="3277"/>
                  </a:cubicBezTo>
                  <a:cubicBezTo>
                    <a:pt x="431" y="3281"/>
                    <a:pt x="447" y="3283"/>
                    <a:pt x="462" y="3285"/>
                  </a:cubicBezTo>
                  <a:cubicBezTo>
                    <a:pt x="48" y="5414"/>
                    <a:pt x="48" y="5414"/>
                    <a:pt x="48" y="5414"/>
                  </a:cubicBezTo>
                  <a:lnTo>
                    <a:pt x="0" y="5414"/>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Freeform 15"/>
            <p:cNvSpPr>
              <a:spLocks/>
            </p:cNvSpPr>
            <p:nvPr userDrawn="1"/>
          </p:nvSpPr>
          <p:spPr bwMode="gray">
            <a:xfrm>
              <a:off x="984" y="341"/>
              <a:ext cx="60" cy="285"/>
            </a:xfrm>
            <a:custGeom>
              <a:avLst/>
              <a:gdLst>
                <a:gd name="T0" fmla="*/ 56 w 60"/>
                <a:gd name="T1" fmla="*/ 0 h 285"/>
                <a:gd name="T2" fmla="*/ 0 w 60"/>
                <a:gd name="T3" fmla="*/ 285 h 285"/>
                <a:gd name="T4" fmla="*/ 4 w 60"/>
                <a:gd name="T5" fmla="*/ 285 h 285"/>
                <a:gd name="T6" fmla="*/ 60 w 60"/>
                <a:gd name="T7" fmla="*/ 0 h 285"/>
                <a:gd name="T8" fmla="*/ 56 w 60"/>
                <a:gd name="T9" fmla="*/ 0 h 285"/>
              </a:gdLst>
              <a:ahLst/>
              <a:cxnLst>
                <a:cxn ang="0">
                  <a:pos x="T0" y="T1"/>
                </a:cxn>
                <a:cxn ang="0">
                  <a:pos x="T2" y="T3"/>
                </a:cxn>
                <a:cxn ang="0">
                  <a:pos x="T4" y="T5"/>
                </a:cxn>
                <a:cxn ang="0">
                  <a:pos x="T6" y="T7"/>
                </a:cxn>
                <a:cxn ang="0">
                  <a:pos x="T8" y="T9"/>
                </a:cxn>
              </a:cxnLst>
              <a:rect l="0" t="0" r="r" b="b"/>
              <a:pathLst>
                <a:path w="60" h="285">
                  <a:moveTo>
                    <a:pt x="56" y="0"/>
                  </a:moveTo>
                  <a:lnTo>
                    <a:pt x="0" y="285"/>
                  </a:lnTo>
                  <a:lnTo>
                    <a:pt x="4" y="285"/>
                  </a:lnTo>
                  <a:lnTo>
                    <a:pt x="60" y="0"/>
                  </a:lnTo>
                  <a:lnTo>
                    <a:pt x="56" y="0"/>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Freeform 16"/>
            <p:cNvSpPr>
              <a:spLocks/>
            </p:cNvSpPr>
            <p:nvPr userDrawn="1"/>
          </p:nvSpPr>
          <p:spPr bwMode="gray">
            <a:xfrm>
              <a:off x="6371" y="4071"/>
              <a:ext cx="58" cy="249"/>
            </a:xfrm>
            <a:custGeom>
              <a:avLst/>
              <a:gdLst>
                <a:gd name="T0" fmla="*/ 9 w 58"/>
                <a:gd name="T1" fmla="*/ 249 h 249"/>
                <a:gd name="T2" fmla="*/ 58 w 58"/>
                <a:gd name="T3" fmla="*/ 0 h 249"/>
                <a:gd name="T4" fmla="*/ 48 w 58"/>
                <a:gd name="T5" fmla="*/ 0 h 249"/>
                <a:gd name="T6" fmla="*/ 0 w 58"/>
                <a:gd name="T7" fmla="*/ 249 h 249"/>
                <a:gd name="T8" fmla="*/ 9 w 58"/>
                <a:gd name="T9" fmla="*/ 249 h 249"/>
              </a:gdLst>
              <a:ahLst/>
              <a:cxnLst>
                <a:cxn ang="0">
                  <a:pos x="T0" y="T1"/>
                </a:cxn>
                <a:cxn ang="0">
                  <a:pos x="T2" y="T3"/>
                </a:cxn>
                <a:cxn ang="0">
                  <a:pos x="T4" y="T5"/>
                </a:cxn>
                <a:cxn ang="0">
                  <a:pos x="T6" y="T7"/>
                </a:cxn>
                <a:cxn ang="0">
                  <a:pos x="T8" y="T9"/>
                </a:cxn>
              </a:cxnLst>
              <a:rect l="0" t="0" r="r" b="b"/>
              <a:pathLst>
                <a:path w="58" h="249">
                  <a:moveTo>
                    <a:pt x="9" y="249"/>
                  </a:moveTo>
                  <a:lnTo>
                    <a:pt x="58" y="0"/>
                  </a:lnTo>
                  <a:lnTo>
                    <a:pt x="48" y="0"/>
                  </a:lnTo>
                  <a:lnTo>
                    <a:pt x="0" y="249"/>
                  </a:lnTo>
                  <a:lnTo>
                    <a:pt x="9" y="249"/>
                  </a:lnTo>
                  <a:close/>
                </a:path>
              </a:pathLst>
            </a:custGeom>
            <a:solidFill>
              <a:srgbClr val="00B4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 name="Tijdelijke aanduiding voor titel 1"/>
          <p:cNvSpPr>
            <a:spLocks noGrp="1"/>
          </p:cNvSpPr>
          <p:nvPr>
            <p:ph type="title"/>
          </p:nvPr>
        </p:nvSpPr>
        <p:spPr bwMode="gray">
          <a:xfrm>
            <a:off x="452933" y="1721200"/>
            <a:ext cx="11299585" cy="576133"/>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452933" y="2477374"/>
            <a:ext cx="11299585" cy="3960917"/>
          </a:xfrm>
          <a:prstGeom prst="rect">
            <a:avLst/>
          </a:prstGeom>
        </p:spPr>
        <p:txBody>
          <a:bodyPr vert="horz" lIns="0" tIns="0" rIns="0" bIns="0" rtlCol="0">
            <a:noAutofit/>
          </a:bodyPr>
          <a:lstStyle/>
          <a:p>
            <a:pPr lvl="0"/>
            <a:r>
              <a:rPr lang="nl-NL" noProof="1"/>
              <a:t>JU-LEVEL1=Basistekst</a:t>
            </a:r>
          </a:p>
          <a:p>
            <a:pPr lvl="1"/>
            <a:r>
              <a:rPr lang="nl-NL" noProof="1"/>
              <a:t>JU-LEVEL2=Opsomming 1e niveau</a:t>
            </a:r>
          </a:p>
          <a:p>
            <a:pPr lvl="2"/>
            <a:r>
              <a:rPr lang="nl-NL" noProof="1"/>
              <a:t>JU-LEVEL3=Opsomming 2e niveau</a:t>
            </a:r>
          </a:p>
          <a:p>
            <a:pPr lvl="3"/>
            <a:r>
              <a:rPr lang="nl-NL" noProof="1"/>
              <a:t>JU-LEVEL4=Opsomming 3e niveau</a:t>
            </a:r>
          </a:p>
          <a:p>
            <a:pPr lvl="4"/>
            <a:r>
              <a:rPr lang="nl-NL" noProof="1"/>
              <a:t>JU-LEVEL5=Kop</a:t>
            </a:r>
          </a:p>
          <a:p>
            <a:pPr lvl="5"/>
            <a:r>
              <a:rPr lang="nl-NL" noProof="1"/>
              <a:t>JU-LEVEL6=Inspring 1e niveau</a:t>
            </a:r>
          </a:p>
          <a:p>
            <a:pPr lvl="6"/>
            <a:r>
              <a:rPr lang="nl-NL" noProof="1"/>
              <a:t>JU-LEVEL7=Inspring 2e niveau</a:t>
            </a:r>
          </a:p>
          <a:p>
            <a:pPr lvl="7"/>
            <a:r>
              <a:rPr lang="nl-NL" noProof="1"/>
              <a:t>JU-LEVEL8=Inspring 3e niveau</a:t>
            </a:r>
          </a:p>
          <a:p>
            <a:pPr lvl="8"/>
            <a:r>
              <a:rPr lang="nl-NL" noProof="1"/>
              <a:t>JU-LEVEL9=Negende niveau</a:t>
            </a:r>
          </a:p>
        </p:txBody>
      </p:sp>
      <p:sp>
        <p:nvSpPr>
          <p:cNvPr id="4" name="Tijdelijke aanduiding voor datum 3"/>
          <p:cNvSpPr>
            <a:spLocks noGrp="1"/>
          </p:cNvSpPr>
          <p:nvPr>
            <p:ph type="dt" sz="half" idx="2"/>
          </p:nvPr>
        </p:nvSpPr>
        <p:spPr bwMode="gray">
          <a:xfrm>
            <a:off x="452934" y="660338"/>
            <a:ext cx="1079578" cy="180042"/>
          </a:xfrm>
          <a:prstGeom prst="rect">
            <a:avLst/>
          </a:prstGeom>
        </p:spPr>
        <p:txBody>
          <a:bodyPr vert="horz" lIns="0" tIns="0" rIns="0" bIns="0" rtlCol="0" anchor="t">
            <a:noAutofit/>
          </a:bodyPr>
          <a:lstStyle>
            <a:lvl1pPr algn="l">
              <a:lnSpc>
                <a:spcPts val="1548"/>
              </a:lnSpc>
              <a:defRPr sz="1300">
                <a:solidFill>
                  <a:schemeClr val="accent2"/>
                </a:solidFill>
                <a:latin typeface="+mn-lt"/>
              </a:defRPr>
            </a:lvl1pPr>
          </a:lstStyle>
          <a:p>
            <a:r>
              <a:rPr lang="nl-NL"/>
              <a:t>06-06-2019</a:t>
            </a:r>
          </a:p>
        </p:txBody>
      </p:sp>
      <p:sp>
        <p:nvSpPr>
          <p:cNvPr id="5" name="Tijdelijke aanduiding voor voettekst 4"/>
          <p:cNvSpPr>
            <a:spLocks noGrp="1"/>
          </p:cNvSpPr>
          <p:nvPr>
            <p:ph type="ftr" sz="quarter" idx="3"/>
          </p:nvPr>
        </p:nvSpPr>
        <p:spPr bwMode="gray">
          <a:xfrm>
            <a:off x="1783606" y="660338"/>
            <a:ext cx="8358972" cy="180042"/>
          </a:xfrm>
          <a:prstGeom prst="rect">
            <a:avLst/>
          </a:prstGeom>
        </p:spPr>
        <p:txBody>
          <a:bodyPr vert="horz" lIns="0" tIns="0" rIns="0" bIns="0" rtlCol="0" anchor="t">
            <a:noAutofit/>
          </a:bodyPr>
          <a:lstStyle>
            <a:lvl1pPr algn="l">
              <a:lnSpc>
                <a:spcPts val="1548"/>
              </a:lnSpc>
              <a:defRPr sz="1300">
                <a:solidFill>
                  <a:schemeClr val="tx1"/>
                </a:solidFill>
                <a:latin typeface="+mn-lt"/>
              </a:defRPr>
            </a:lvl1pPr>
          </a:lstStyle>
          <a:p>
            <a:endParaRPr lang="nl-NL"/>
          </a:p>
        </p:txBody>
      </p:sp>
      <p:sp>
        <p:nvSpPr>
          <p:cNvPr id="6" name="Tijdelijke aanduiding voor dianummer 5"/>
          <p:cNvSpPr>
            <a:spLocks noGrp="1"/>
          </p:cNvSpPr>
          <p:nvPr>
            <p:ph type="sldNum" sz="quarter" idx="4"/>
          </p:nvPr>
        </p:nvSpPr>
        <p:spPr bwMode="gray">
          <a:xfrm>
            <a:off x="9658626" y="6589525"/>
            <a:ext cx="359859" cy="180042"/>
          </a:xfrm>
          <a:prstGeom prst="rect">
            <a:avLst/>
          </a:prstGeom>
        </p:spPr>
        <p:txBody>
          <a:bodyPr vert="horz" lIns="0" tIns="0" rIns="0" bIns="0" rtlCol="0" anchor="t">
            <a:noAutofit/>
          </a:bodyPr>
          <a:lstStyle>
            <a:lvl1pPr algn="r">
              <a:lnSpc>
                <a:spcPts val="1548"/>
              </a:lnSpc>
              <a:defRPr sz="1300">
                <a:solidFill>
                  <a:schemeClr val="accent2"/>
                </a:solidFill>
                <a:latin typeface="+mn-lt"/>
              </a:defRPr>
            </a:lvl1pPr>
          </a:lstStyle>
          <a:p>
            <a:fld id="{6EA92584-8C33-43A2-A621-0693758EE8A3}"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sldNum="0" hdr="0" ftr="0" dt="0"/>
  <p:txStyles>
    <p:title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p:titleStyle>
    <p:bodyStyle>
      <a:lvl1pPr marL="0" indent="0" algn="l" defTabSz="1088502" rtl="0" eaLnBrk="1" latinLnBrk="0" hangingPunct="1">
        <a:lnSpc>
          <a:spcPts val="2738"/>
        </a:lnSpc>
        <a:spcBef>
          <a:spcPts val="0"/>
        </a:spcBef>
        <a:buClr>
          <a:schemeClr val="accent1"/>
        </a:buClr>
        <a:buFont typeface="Arial" pitchFamily="34" charset="0"/>
        <a:buNone/>
        <a:defRPr sz="2300" b="0" kern="1200" baseline="0">
          <a:solidFill>
            <a:schemeClr val="tx1"/>
          </a:solidFill>
          <a:latin typeface="+mn-lt"/>
          <a:ea typeface="+mn-ea"/>
          <a:cs typeface="+mn-cs"/>
        </a:defRPr>
      </a:lvl1pPr>
      <a:lvl2pPr marL="257126" indent="-257126" algn="l" defTabSz="1088502" rtl="0" eaLnBrk="1" latinLnBrk="0" hangingPunct="1">
        <a:lnSpc>
          <a:spcPts val="2738"/>
        </a:lnSpc>
        <a:spcBef>
          <a:spcPts val="0"/>
        </a:spcBef>
        <a:buClr>
          <a:schemeClr val="accent1"/>
        </a:buClr>
        <a:buFont typeface="Arial" pitchFamily="34" charset="0"/>
        <a:buChar char="•"/>
        <a:defRPr sz="2300" kern="1200">
          <a:solidFill>
            <a:schemeClr val="tx1"/>
          </a:solidFill>
          <a:latin typeface="+mn-lt"/>
          <a:ea typeface="+mn-ea"/>
          <a:cs typeface="+mn-cs"/>
        </a:defRPr>
      </a:lvl2pPr>
      <a:lvl3pPr marL="514253" indent="-257126" algn="l" defTabSz="1088502" rtl="0" eaLnBrk="1" latinLnBrk="0" hangingPunct="1">
        <a:lnSpc>
          <a:spcPts val="2738"/>
        </a:lnSpc>
        <a:spcBef>
          <a:spcPts val="0"/>
        </a:spcBef>
        <a:buClr>
          <a:schemeClr val="accent1"/>
        </a:buClr>
        <a:buFont typeface="Arial" pitchFamily="34" charset="0"/>
        <a:buChar char="•"/>
        <a:defRPr sz="2300" b="0" kern="1200">
          <a:solidFill>
            <a:schemeClr val="tx1"/>
          </a:solidFill>
          <a:latin typeface="+mn-lt"/>
          <a:ea typeface="+mn-ea"/>
          <a:cs typeface="+mn-cs"/>
        </a:defRPr>
      </a:lvl3pPr>
      <a:lvl4pPr marL="771379" indent="-257126" algn="l" defTabSz="1088502" rtl="0" eaLnBrk="1" latinLnBrk="0" hangingPunct="1">
        <a:lnSpc>
          <a:spcPts val="2738"/>
        </a:lnSpc>
        <a:spcBef>
          <a:spcPts val="0"/>
        </a:spcBef>
        <a:buFont typeface="Arial" pitchFamily="34" charset="0"/>
        <a:buChar char="•"/>
        <a:defRPr sz="2300" b="0" kern="1200">
          <a:solidFill>
            <a:schemeClr val="tx1"/>
          </a:solidFill>
          <a:latin typeface="+mn-lt"/>
          <a:ea typeface="+mn-ea"/>
          <a:cs typeface="+mn-cs"/>
        </a:defRPr>
      </a:lvl4pPr>
      <a:lvl5pPr marL="0" indent="0" algn="l" defTabSz="1088502" rtl="0" eaLnBrk="1" latinLnBrk="0" hangingPunct="1">
        <a:lnSpc>
          <a:spcPts val="2738"/>
        </a:lnSpc>
        <a:spcBef>
          <a:spcPts val="2857"/>
        </a:spcBef>
        <a:buFont typeface="Arial" pitchFamily="34" charset="0"/>
        <a:buNone/>
        <a:defRPr sz="2300" b="1" kern="1200">
          <a:solidFill>
            <a:schemeClr val="accent1"/>
          </a:solidFill>
          <a:latin typeface="+mn-lt"/>
          <a:ea typeface="+mn-ea"/>
          <a:cs typeface="+mn-cs"/>
        </a:defRPr>
      </a:lvl5pPr>
      <a:lvl6pPr marL="257126"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6pPr>
      <a:lvl7pPr marL="514253"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7pPr>
      <a:lvl8pPr marL="771379" indent="0" algn="l" defTabSz="1088502" rtl="0" eaLnBrk="1" latinLnBrk="0" hangingPunct="1">
        <a:lnSpc>
          <a:spcPts val="2738"/>
        </a:lnSpc>
        <a:spcBef>
          <a:spcPts val="0"/>
        </a:spcBef>
        <a:buFont typeface="Arial" pitchFamily="34" charset="0"/>
        <a:buNone/>
        <a:defRPr sz="2300" kern="1200">
          <a:solidFill>
            <a:schemeClr val="tx1"/>
          </a:solidFill>
          <a:latin typeface="+mn-lt"/>
          <a:ea typeface="+mn-ea"/>
          <a:cs typeface="+mn-cs"/>
        </a:defRPr>
      </a:lvl8pPr>
      <a:lvl9pPr marL="0" indent="0" algn="l" defTabSz="1088502" rtl="0" eaLnBrk="1" latinLnBrk="0" hangingPunct="1">
        <a:lnSpc>
          <a:spcPts val="2738"/>
        </a:lnSpc>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hyperlink" Target="http://www.abs-artsen.nl/toolkit" TargetMode="External"/><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Afbeelding met teken&#10;&#10;Automatisch gegenereerde beschrijving">
            <a:extLst>
              <a:ext uri="{FF2B5EF4-FFF2-40B4-BE49-F238E27FC236}">
                <a16:creationId xmlns:a16="http://schemas.microsoft.com/office/drawing/2014/main" id="{86018188-1A06-4363-85A2-29EE222F13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588"/>
            <a:ext cx="12187238" cy="6850411"/>
          </a:xfrm>
          <a:prstGeom prst="rect">
            <a:avLst/>
          </a:prstGeom>
        </p:spPr>
      </p:pic>
    </p:spTree>
    <p:extLst>
      <p:ext uri="{BB962C8B-B14F-4D97-AF65-F5344CB8AC3E}">
        <p14:creationId xmlns:p14="http://schemas.microsoft.com/office/powerpoint/2010/main" val="3071719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2"/>
          <p:cNvSpPr>
            <a:spLocks noGrp="1"/>
          </p:cNvSpPr>
          <p:nvPr>
            <p:ph idx="1"/>
          </p:nvPr>
        </p:nvSpPr>
        <p:spPr>
          <a:xfrm>
            <a:off x="1469037" y="1526326"/>
            <a:ext cx="8424472" cy="4876948"/>
          </a:xfrm>
        </p:spPr>
        <p:txBody>
          <a:bodyPr vert="horz" lIns="0" tIns="0" rIns="0" bIns="0" rtlCol="0" anchor="t">
            <a:normAutofit/>
          </a:bodyPr>
          <a:lstStyle/>
          <a:p>
            <a:r>
              <a:rPr lang="nl-NL" sz="2400" b="1" dirty="0"/>
              <a:t>Prevalentie</a:t>
            </a:r>
            <a:r>
              <a:rPr lang="nl-NL" sz="2400" dirty="0"/>
              <a:t>: </a:t>
            </a:r>
          </a:p>
          <a:p>
            <a:pPr marL="342900" indent="-342900">
              <a:buFont typeface="Wingdings" panose="05000000000000000000" pitchFamily="2" charset="2"/>
              <a:buChar char="§"/>
            </a:pPr>
            <a:r>
              <a:rPr lang="nl-NL" sz="2400" dirty="0"/>
              <a:t>Artsen: 15% </a:t>
            </a:r>
          </a:p>
          <a:p>
            <a:pPr marL="342900" indent="-342900">
              <a:buFont typeface="Wingdings" panose="05000000000000000000" pitchFamily="2" charset="2"/>
              <a:buChar char="§"/>
            </a:pPr>
            <a:r>
              <a:rPr lang="nl-NL" sz="2400" dirty="0"/>
              <a:t>Algemene populatie: 13%</a:t>
            </a:r>
          </a:p>
          <a:p>
            <a:endParaRPr lang="nl-NL" sz="2400" dirty="0"/>
          </a:p>
          <a:p>
            <a:r>
              <a:rPr lang="nl-NL" sz="2400" b="1" dirty="0"/>
              <a:t>Risicofactoren</a:t>
            </a:r>
          </a:p>
          <a:p>
            <a:pPr marL="342900" indent="-342900">
              <a:buFont typeface="Wingdings" panose="05000000000000000000" pitchFamily="2" charset="2"/>
              <a:buChar char="§"/>
            </a:pPr>
            <a:r>
              <a:rPr lang="nl-NL" sz="2400" dirty="0"/>
              <a:t>Stressvolle werkomgeving en hoge verwachtingen</a:t>
            </a:r>
          </a:p>
          <a:p>
            <a:pPr marL="342900" indent="-342900">
              <a:buFont typeface="Wingdings" panose="05000000000000000000" pitchFamily="2" charset="2"/>
              <a:buChar char="§"/>
            </a:pPr>
            <a:r>
              <a:rPr lang="nl-NL" sz="2400" dirty="0"/>
              <a:t>Verstoord leef-ritme </a:t>
            </a:r>
          </a:p>
          <a:p>
            <a:pPr marL="342900" indent="-342900">
              <a:buFont typeface="Wingdings" panose="05000000000000000000" pitchFamily="2" charset="2"/>
              <a:buChar char="§"/>
            </a:pPr>
            <a:r>
              <a:rPr lang="nl-NL" sz="2400" dirty="0"/>
              <a:t>Toegang tot medicatie</a:t>
            </a:r>
          </a:p>
          <a:p>
            <a:endParaRPr lang="nl-NL" sz="2400" dirty="0"/>
          </a:p>
          <a:p>
            <a:r>
              <a:rPr lang="nl-NL" sz="2400" b="1" dirty="0"/>
              <a:t>Identificatie is lastig</a:t>
            </a:r>
          </a:p>
          <a:p>
            <a:pPr marL="285750" indent="-285750">
              <a:buFont typeface="Wingdings" panose="05000000000000000000" pitchFamily="2" charset="2"/>
              <a:buChar char="§"/>
            </a:pPr>
            <a:r>
              <a:rPr lang="nl-NL" sz="2400" dirty="0"/>
              <a:t>Gewend om te zorgen voor een ander</a:t>
            </a:r>
          </a:p>
          <a:p>
            <a:pPr marL="285750" indent="-285750">
              <a:buFont typeface="Wingdings" panose="05000000000000000000" pitchFamily="2" charset="2"/>
              <a:buChar char="§"/>
            </a:pPr>
            <a:r>
              <a:rPr lang="nl-NL" sz="2400" dirty="0"/>
              <a:t>Neiging symptomen te minimaliseren/vermijden</a:t>
            </a:r>
          </a:p>
          <a:p>
            <a:pPr marL="285750" indent="-285750">
              <a:buFont typeface="Wingdings" panose="05000000000000000000" pitchFamily="2" charset="2"/>
              <a:buChar char="§"/>
            </a:pPr>
            <a:r>
              <a:rPr lang="nl-NL" sz="2400" dirty="0"/>
              <a:t>Schaamte, stigma</a:t>
            </a:r>
          </a:p>
          <a:p>
            <a:endParaRPr lang="nl-NL" sz="1600" b="1" dirty="0"/>
          </a:p>
          <a:p>
            <a:endParaRPr lang="nl-NL" sz="1600" dirty="0"/>
          </a:p>
        </p:txBody>
      </p:sp>
      <p:sp>
        <p:nvSpPr>
          <p:cNvPr id="6" name="Titel 1"/>
          <p:cNvSpPr txBox="1">
            <a:spLocks/>
          </p:cNvSpPr>
          <p:nvPr/>
        </p:nvSpPr>
        <p:spPr bwMode="gray">
          <a:xfrm>
            <a:off x="1845147" y="549474"/>
            <a:ext cx="8424936" cy="576000"/>
          </a:xfrm>
          <a:prstGeom prst="rect">
            <a:avLst/>
          </a:prstGeom>
        </p:spPr>
        <p:txBody>
          <a:bodyPr vert="horz" lIns="0" tIns="0" rIns="0" bIns="0" rtlCol="0" anchor="t">
            <a:noAutofit/>
          </a:bodyPr>
          <a:lst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a:lstStyle>
          <a:p>
            <a:r>
              <a:rPr lang="nl-NL" sz="3600" dirty="0"/>
              <a:t>Verslaving onder artsen</a:t>
            </a:r>
          </a:p>
        </p:txBody>
      </p:sp>
    </p:spTree>
    <p:extLst>
      <p:ext uri="{BB962C8B-B14F-4D97-AF65-F5344CB8AC3E}">
        <p14:creationId xmlns:p14="http://schemas.microsoft.com/office/powerpoint/2010/main" val="3233366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bwMode="gray">
          <a:xfrm>
            <a:off x="1847789" y="551265"/>
            <a:ext cx="8419696" cy="575642"/>
          </a:xfrm>
          <a:prstGeom prst="rect">
            <a:avLst/>
          </a:prstGeom>
        </p:spPr>
        <p:txBody>
          <a:bodyPr vert="horz" lIns="0" tIns="0" rIns="0" bIns="0" rtlCol="0" anchor="t">
            <a:noAutofit/>
          </a:bodyPr>
          <a:lst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a:lstStyle>
          <a:p>
            <a:pPr defTabSz="1087849">
              <a:lnSpc>
                <a:spcPts val="4163"/>
              </a:lnSpc>
            </a:pPr>
            <a:r>
              <a:rPr lang="nl-NL" sz="3598" dirty="0">
                <a:solidFill>
                  <a:srgbClr val="00B4BC"/>
                </a:solidFill>
                <a:latin typeface="Century Gothic"/>
              </a:rPr>
              <a:t>Missie ABS-artsen</a:t>
            </a:r>
          </a:p>
        </p:txBody>
      </p:sp>
      <p:sp>
        <p:nvSpPr>
          <p:cNvPr id="5" name="Tekstvak 4"/>
          <p:cNvSpPr txBox="1"/>
          <p:nvPr/>
        </p:nvSpPr>
        <p:spPr>
          <a:xfrm flipH="1">
            <a:off x="863845" y="1790884"/>
            <a:ext cx="10387584" cy="3277820"/>
          </a:xfrm>
          <a:prstGeom prst="rect">
            <a:avLst/>
          </a:prstGeom>
          <a:noFill/>
        </p:spPr>
        <p:txBody>
          <a:bodyPr wrap="square" lIns="0" tIns="0" rIns="0" bIns="0" rtlCol="0" anchor="t">
            <a:spAutoFit/>
          </a:bodyPr>
          <a:lstStyle/>
          <a:p>
            <a:pPr marL="342900" indent="-342900">
              <a:buFont typeface="Wingdings" panose="05000000000000000000" pitchFamily="2" charset="2"/>
              <a:buChar char="§"/>
            </a:pPr>
            <a:endParaRPr lang="nl-NL" b="1" dirty="0"/>
          </a:p>
          <a:p>
            <a:pPr marL="342900" indent="-342900">
              <a:buClr>
                <a:srgbClr val="00B4BC"/>
              </a:buClr>
              <a:buFont typeface="Wingdings" panose="05000000000000000000" pitchFamily="2" charset="2"/>
              <a:buChar char="§"/>
            </a:pPr>
            <a:r>
              <a:rPr lang="nl-NL" sz="2400" dirty="0">
                <a:ea typeface="+mn-lt"/>
                <a:cs typeface="+mn-lt"/>
              </a:rPr>
              <a:t>Artsen ondersteunen om hulp te zoeken en in behandeling te gaan bij verslaving en weer </a:t>
            </a:r>
            <a:r>
              <a:rPr lang="nl-NL" sz="2400" b="1" dirty="0">
                <a:ea typeface="+mn-lt"/>
                <a:cs typeface="+mn-lt"/>
              </a:rPr>
              <a:t>veilig aan het werk</a:t>
            </a:r>
            <a:r>
              <a:rPr lang="nl-NL" sz="2400" dirty="0">
                <a:ea typeface="+mn-lt"/>
                <a:cs typeface="+mn-lt"/>
              </a:rPr>
              <a:t> te kunnen. </a:t>
            </a:r>
            <a:endParaRPr lang="en-US" sz="2400" dirty="0">
              <a:ea typeface="+mn-lt"/>
              <a:cs typeface="+mn-lt"/>
            </a:endParaRPr>
          </a:p>
          <a:p>
            <a:pPr marL="342900" indent="-342900">
              <a:buClr>
                <a:srgbClr val="00B4BC"/>
              </a:buClr>
              <a:buFont typeface="Wingdings,Sans-Serif" panose="05000000000000000000" pitchFamily="2" charset="2"/>
              <a:buChar char="§"/>
            </a:pPr>
            <a:endParaRPr lang="nl-NL" sz="2400" dirty="0">
              <a:ea typeface="+mn-lt"/>
              <a:cs typeface="+mn-lt"/>
            </a:endParaRPr>
          </a:p>
          <a:p>
            <a:pPr marL="342900" indent="-342900">
              <a:buClr>
                <a:srgbClr val="00B4BC"/>
              </a:buClr>
              <a:buFont typeface="Wingdings" panose="05000000000000000000" pitchFamily="2" charset="2"/>
              <a:buChar char="§"/>
            </a:pPr>
            <a:r>
              <a:rPr lang="nl-NL" sz="2400" dirty="0">
                <a:ea typeface="+mn-lt"/>
                <a:cs typeface="+mn-lt"/>
              </a:rPr>
              <a:t>Meer bewustzijn creëren dat verslaving </a:t>
            </a:r>
            <a:r>
              <a:rPr lang="nl-NL" sz="2400" b="1" dirty="0"/>
              <a:t>een te behandelen ziekte</a:t>
            </a:r>
            <a:r>
              <a:rPr lang="nl-NL" sz="2400" dirty="0"/>
              <a:t> is.</a:t>
            </a:r>
            <a:br>
              <a:rPr lang="nl-NL" sz="2400" dirty="0"/>
            </a:br>
            <a:endParaRPr lang="nl-NL" sz="2400" dirty="0"/>
          </a:p>
          <a:p>
            <a:pPr marL="342900" indent="-342900">
              <a:buClr>
                <a:srgbClr val="00B4BC"/>
              </a:buClr>
              <a:buFont typeface="Wingdings" panose="05000000000000000000" pitchFamily="2" charset="2"/>
              <a:buChar char="§"/>
            </a:pPr>
            <a:r>
              <a:rPr lang="nl-NL" sz="2400" dirty="0"/>
              <a:t>Met een preventieve insteek de </a:t>
            </a:r>
            <a:r>
              <a:rPr lang="nl-NL" sz="2400" b="1" dirty="0"/>
              <a:t>kans verlagen</a:t>
            </a:r>
            <a:r>
              <a:rPr lang="nl-NL" sz="2400" dirty="0"/>
              <a:t> dat artsen problemen krijgen met middelen of verslaafd raken. </a:t>
            </a:r>
            <a:br>
              <a:rPr lang="nl-NL" sz="2400" dirty="0"/>
            </a:br>
            <a:endParaRPr lang="nl-NL" sz="2400" dirty="0"/>
          </a:p>
        </p:txBody>
      </p:sp>
    </p:spTree>
    <p:extLst>
      <p:ext uri="{BB962C8B-B14F-4D97-AF65-F5344CB8AC3E}">
        <p14:creationId xmlns:p14="http://schemas.microsoft.com/office/powerpoint/2010/main" val="2878335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bwMode="gray">
          <a:xfrm>
            <a:off x="1847789" y="551265"/>
            <a:ext cx="8419696" cy="575642"/>
          </a:xfrm>
          <a:prstGeom prst="rect">
            <a:avLst/>
          </a:prstGeom>
        </p:spPr>
        <p:txBody>
          <a:bodyPr vert="horz" lIns="0" tIns="0" rIns="0" bIns="0" rtlCol="0" anchor="t">
            <a:noAutofit/>
          </a:bodyPr>
          <a:lst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a:lstStyle>
          <a:p>
            <a:pPr defTabSz="1087849">
              <a:lnSpc>
                <a:spcPts val="4163"/>
              </a:lnSpc>
            </a:pPr>
            <a:r>
              <a:rPr lang="nl-NL" sz="3598" dirty="0">
                <a:solidFill>
                  <a:srgbClr val="00B4BC"/>
                </a:solidFill>
                <a:latin typeface="Century Gothic"/>
              </a:rPr>
              <a:t>Focus ABS-artsen: Steunpunt</a:t>
            </a:r>
          </a:p>
        </p:txBody>
      </p:sp>
      <p:sp>
        <p:nvSpPr>
          <p:cNvPr id="5" name="Tekstvak 4"/>
          <p:cNvSpPr txBox="1"/>
          <p:nvPr/>
        </p:nvSpPr>
        <p:spPr>
          <a:xfrm flipH="1">
            <a:off x="1600200" y="1957667"/>
            <a:ext cx="9860280" cy="2215991"/>
          </a:xfrm>
          <a:prstGeom prst="rect">
            <a:avLst/>
          </a:prstGeom>
          <a:noFill/>
        </p:spPr>
        <p:txBody>
          <a:bodyPr wrap="square" lIns="0" tIns="0" rIns="0" bIns="0" rtlCol="0" anchor="t">
            <a:spAutoFit/>
          </a:bodyPr>
          <a:lstStyle/>
          <a:p>
            <a:r>
              <a:rPr lang="nl-NL" sz="2400" b="1" dirty="0">
                <a:solidFill>
                  <a:srgbClr val="00B4BC"/>
                </a:solidFill>
              </a:rPr>
              <a:t>Steunpunt ABS-artsen</a:t>
            </a:r>
            <a:r>
              <a:rPr lang="nl-NL" sz="2400" dirty="0">
                <a:solidFill>
                  <a:srgbClr val="00B4BC"/>
                </a:solidFill>
              </a:rPr>
              <a:t> </a:t>
            </a:r>
            <a:r>
              <a:rPr lang="nl-NL" sz="2400" dirty="0"/>
              <a:t>voor artsen en hun omgeving:</a:t>
            </a:r>
            <a:br>
              <a:rPr lang="nl-NL" sz="2400" dirty="0"/>
            </a:br>
            <a:endParaRPr lang="nl-NL" sz="2400" dirty="0"/>
          </a:p>
          <a:p>
            <a:pPr marL="887151" lvl="1" indent="-342900">
              <a:buClr>
                <a:srgbClr val="00B4BC"/>
              </a:buClr>
              <a:buFont typeface="Wingdings" panose="05000000000000000000" pitchFamily="2" charset="2"/>
              <a:buChar char="§"/>
            </a:pPr>
            <a:r>
              <a:rPr lang="nl-NL" sz="2400" dirty="0"/>
              <a:t>Hulp en advies</a:t>
            </a:r>
          </a:p>
          <a:p>
            <a:pPr marL="887151" lvl="1" indent="-342900">
              <a:buClr>
                <a:srgbClr val="00B4BC"/>
              </a:buClr>
              <a:buFont typeface="Wingdings" panose="05000000000000000000" pitchFamily="2" charset="2"/>
              <a:buChar char="§"/>
            </a:pPr>
            <a:r>
              <a:rPr lang="nl-NL" sz="2400" dirty="0"/>
              <a:t>Begeleiding naar en tijdens behandeling</a:t>
            </a:r>
          </a:p>
          <a:p>
            <a:pPr marL="887151" lvl="1" indent="-342900">
              <a:buClr>
                <a:srgbClr val="00B4BC"/>
              </a:buClr>
              <a:buFont typeface="Wingdings" panose="05000000000000000000" pitchFamily="2" charset="2"/>
              <a:buChar char="§"/>
            </a:pPr>
            <a:r>
              <a:rPr lang="nl-NL" sz="2400" dirty="0"/>
              <a:t>Monitoring tijdens terugkeer naar werk</a:t>
            </a:r>
            <a:endParaRPr lang="nl-NL" sz="2400" b="1" dirty="0">
              <a:solidFill>
                <a:srgbClr val="00B4BC"/>
              </a:solidFill>
            </a:endParaRPr>
          </a:p>
          <a:p>
            <a:pPr marL="342900" indent="-342900">
              <a:buFont typeface="Wingdings" panose="05000000000000000000" pitchFamily="2" charset="2"/>
              <a:buChar char="§"/>
            </a:pPr>
            <a:endParaRPr lang="nl-NL" sz="2400" b="1" dirty="0">
              <a:solidFill>
                <a:srgbClr val="00B4BC"/>
              </a:solidFill>
            </a:endParaRPr>
          </a:p>
        </p:txBody>
      </p:sp>
    </p:spTree>
    <p:extLst>
      <p:ext uri="{BB962C8B-B14F-4D97-AF65-F5344CB8AC3E}">
        <p14:creationId xmlns:p14="http://schemas.microsoft.com/office/powerpoint/2010/main" val="412949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bwMode="gray">
          <a:xfrm>
            <a:off x="1847789" y="551265"/>
            <a:ext cx="8419696" cy="575642"/>
          </a:xfrm>
          <a:prstGeom prst="rect">
            <a:avLst/>
          </a:prstGeom>
        </p:spPr>
        <p:txBody>
          <a:bodyPr vert="horz" lIns="0" tIns="0" rIns="0" bIns="0" rtlCol="0" anchor="t">
            <a:noAutofit/>
          </a:bodyPr>
          <a:lst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a:lstStyle>
          <a:p>
            <a:pPr defTabSz="1087849">
              <a:lnSpc>
                <a:spcPts val="4163"/>
              </a:lnSpc>
            </a:pPr>
            <a:r>
              <a:rPr lang="nl-NL" sz="3600" dirty="0">
                <a:solidFill>
                  <a:srgbClr val="00B4BC"/>
                </a:solidFill>
                <a:latin typeface="Century Gothic"/>
              </a:rPr>
              <a:t>Data Steunpunt ABS-artsen</a:t>
            </a:r>
          </a:p>
          <a:p>
            <a:pPr defTabSz="1087849">
              <a:lnSpc>
                <a:spcPts val="4163"/>
              </a:lnSpc>
            </a:pPr>
            <a:endParaRPr lang="nl-NL" sz="3598" dirty="0">
              <a:solidFill>
                <a:srgbClr val="00B4BC"/>
              </a:solidFill>
              <a:latin typeface="Century Gothic"/>
            </a:endParaRPr>
          </a:p>
        </p:txBody>
      </p:sp>
      <p:sp>
        <p:nvSpPr>
          <p:cNvPr id="8" name="Tijdelijke aanduiding voor inhoud 2"/>
          <p:cNvSpPr>
            <a:spLocks noGrp="1"/>
          </p:cNvSpPr>
          <p:nvPr>
            <p:ph idx="1"/>
          </p:nvPr>
        </p:nvSpPr>
        <p:spPr>
          <a:xfrm>
            <a:off x="635418" y="1416751"/>
            <a:ext cx="11052621" cy="4873914"/>
          </a:xfrm>
        </p:spPr>
        <p:txBody>
          <a:bodyPr>
            <a:normAutofit/>
          </a:bodyPr>
          <a:lstStyle/>
          <a:p>
            <a:r>
              <a:rPr lang="nl-NL" sz="1599" b="1"/>
              <a:t>Kenmerken van artsen die contact opnamen:</a:t>
            </a:r>
          </a:p>
        </p:txBody>
      </p:sp>
      <p:sp>
        <p:nvSpPr>
          <p:cNvPr id="5" name="Rechthoek 2"/>
          <p:cNvSpPr/>
          <p:nvPr/>
        </p:nvSpPr>
        <p:spPr>
          <a:xfrm>
            <a:off x="3695276" y="4803920"/>
            <a:ext cx="3902584" cy="1476751"/>
          </a:xfrm>
          <a:prstGeom prst="rect">
            <a:avLst/>
          </a:prstGeom>
        </p:spPr>
        <p:txBody>
          <a:bodyPr wrap="square" numCol="1">
            <a:spAutoFit/>
          </a:bodyPr>
          <a:lstStyle/>
          <a:p>
            <a:pPr>
              <a:lnSpc>
                <a:spcPts val="2737"/>
              </a:lnSpc>
              <a:buClr>
                <a:srgbClr val="00B4BC"/>
              </a:buClr>
            </a:pPr>
            <a:r>
              <a:rPr lang="nl-NL" sz="1599" b="1" dirty="0">
                <a:solidFill>
                  <a:srgbClr val="20221D"/>
                </a:solidFill>
              </a:rPr>
              <a:t>MIDDELEN</a:t>
            </a:r>
          </a:p>
          <a:p>
            <a:pPr marL="342763" indent="-342763">
              <a:lnSpc>
                <a:spcPts val="2737"/>
              </a:lnSpc>
              <a:buClr>
                <a:srgbClr val="00B4BC"/>
              </a:buClr>
              <a:buAutoNum type="arabicPeriod"/>
            </a:pPr>
            <a:r>
              <a:rPr lang="nl-NL" sz="1599" dirty="0">
                <a:solidFill>
                  <a:srgbClr val="20221D"/>
                </a:solidFill>
              </a:rPr>
              <a:t>Alcohol (58%)</a:t>
            </a:r>
          </a:p>
          <a:p>
            <a:pPr marL="342763" indent="-342763">
              <a:lnSpc>
                <a:spcPts val="2737"/>
              </a:lnSpc>
              <a:buClr>
                <a:srgbClr val="00B4BC"/>
              </a:buClr>
              <a:buAutoNum type="arabicPeriod"/>
            </a:pPr>
            <a:r>
              <a:rPr lang="nl-NL" sz="1599" dirty="0">
                <a:solidFill>
                  <a:srgbClr val="20221D"/>
                </a:solidFill>
              </a:rPr>
              <a:t>Combinatie van middelen (11%)</a:t>
            </a:r>
          </a:p>
          <a:p>
            <a:pPr marL="342763" indent="-342763">
              <a:lnSpc>
                <a:spcPts val="2737"/>
              </a:lnSpc>
              <a:buClr>
                <a:srgbClr val="00B4BC"/>
              </a:buClr>
              <a:buAutoNum type="arabicPeriod"/>
            </a:pPr>
            <a:r>
              <a:rPr lang="nl-NL" sz="1599" dirty="0">
                <a:solidFill>
                  <a:srgbClr val="20221D"/>
                </a:solidFill>
              </a:rPr>
              <a:t>Opiaten (7%)</a:t>
            </a:r>
          </a:p>
        </p:txBody>
      </p:sp>
      <p:graphicFrame>
        <p:nvGraphicFramePr>
          <p:cNvPr id="7" name="Grafiek 6"/>
          <p:cNvGraphicFramePr>
            <a:graphicFrameLocks/>
          </p:cNvGraphicFramePr>
          <p:nvPr>
            <p:extLst>
              <p:ext uri="{D42A27DB-BD31-4B8C-83A1-F6EECF244321}">
                <p14:modId xmlns:p14="http://schemas.microsoft.com/office/powerpoint/2010/main" val="4079232784"/>
              </p:ext>
            </p:extLst>
          </p:nvPr>
        </p:nvGraphicFramePr>
        <p:xfrm>
          <a:off x="341404" y="1997340"/>
          <a:ext cx="4570214" cy="28968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afiek 8"/>
          <p:cNvGraphicFramePr>
            <a:graphicFrameLocks/>
          </p:cNvGraphicFramePr>
          <p:nvPr>
            <p:extLst>
              <p:ext uri="{D42A27DB-BD31-4B8C-83A1-F6EECF244321}">
                <p14:modId xmlns:p14="http://schemas.microsoft.com/office/powerpoint/2010/main" val="1509563871"/>
              </p:ext>
            </p:extLst>
          </p:nvPr>
        </p:nvGraphicFramePr>
        <p:xfrm>
          <a:off x="5303168" y="2033915"/>
          <a:ext cx="4785920" cy="28968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2199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bwMode="gray">
          <a:xfrm>
            <a:off x="1847789" y="551265"/>
            <a:ext cx="8419696" cy="575642"/>
          </a:xfrm>
          <a:prstGeom prst="rect">
            <a:avLst/>
          </a:prstGeom>
        </p:spPr>
        <p:txBody>
          <a:bodyPr vert="horz" lIns="0" tIns="0" rIns="0" bIns="0" rtlCol="0" anchor="t">
            <a:noAutofit/>
          </a:bodyPr>
          <a:lstStyle>
            <a:lvl1pPr algn="l" defTabSz="1088502" rtl="0" eaLnBrk="1" latinLnBrk="0" hangingPunct="1">
              <a:lnSpc>
                <a:spcPts val="4166"/>
              </a:lnSpc>
              <a:spcBef>
                <a:spcPct val="0"/>
              </a:spcBef>
              <a:buNone/>
              <a:defRPr sz="3800" b="1" kern="1200">
                <a:solidFill>
                  <a:schemeClr val="accent1"/>
                </a:solidFill>
                <a:latin typeface="+mj-lt"/>
                <a:ea typeface="+mj-ea"/>
                <a:cs typeface="+mj-cs"/>
              </a:defRPr>
            </a:lvl1pPr>
          </a:lstStyle>
          <a:p>
            <a:pPr defTabSz="1087849">
              <a:lnSpc>
                <a:spcPts val="4163"/>
              </a:lnSpc>
            </a:pPr>
            <a:r>
              <a:rPr lang="nl-NL" sz="3598" dirty="0">
                <a:solidFill>
                  <a:srgbClr val="00B4BC"/>
                </a:solidFill>
                <a:latin typeface="Century Gothic"/>
              </a:rPr>
              <a:t>Focus ABS-artsen: bewustzijn creëren</a:t>
            </a:r>
          </a:p>
        </p:txBody>
      </p:sp>
      <p:sp>
        <p:nvSpPr>
          <p:cNvPr id="8" name="Tijdelijke aanduiding voor inhoud 2"/>
          <p:cNvSpPr>
            <a:spLocks noGrp="1"/>
          </p:cNvSpPr>
          <p:nvPr>
            <p:ph idx="1"/>
          </p:nvPr>
        </p:nvSpPr>
        <p:spPr>
          <a:xfrm>
            <a:off x="567595" y="1405270"/>
            <a:ext cx="11052621" cy="4873914"/>
          </a:xfrm>
        </p:spPr>
        <p:txBody>
          <a:bodyPr>
            <a:normAutofit/>
          </a:bodyPr>
          <a:lstStyle/>
          <a:p>
            <a:endParaRPr lang="nl-NL" sz="1599" b="1" dirty="0"/>
          </a:p>
          <a:p>
            <a:endParaRPr lang="nl-NL" sz="1599" dirty="0"/>
          </a:p>
          <a:p>
            <a:pPr marL="342694" indent="-342694">
              <a:buFont typeface="Wingdings" panose="05000000000000000000" pitchFamily="2" charset="2"/>
              <a:buChar char="Ø"/>
            </a:pPr>
            <a:endParaRPr lang="nl-NL" sz="1599" dirty="0"/>
          </a:p>
          <a:p>
            <a:endParaRPr lang="nl-NL" sz="1599" dirty="0"/>
          </a:p>
          <a:p>
            <a:endParaRPr lang="nl-NL" sz="1599" dirty="0"/>
          </a:p>
          <a:p>
            <a:endParaRPr lang="nl-NL" sz="1599" dirty="0"/>
          </a:p>
          <a:p>
            <a:endParaRPr lang="nl-NL" sz="1599" dirty="0"/>
          </a:p>
        </p:txBody>
      </p:sp>
      <p:sp>
        <p:nvSpPr>
          <p:cNvPr id="3" name="Rechthoek 2"/>
          <p:cNvSpPr/>
          <p:nvPr/>
        </p:nvSpPr>
        <p:spPr>
          <a:xfrm>
            <a:off x="938784" y="1959089"/>
            <a:ext cx="10619232" cy="6939720"/>
          </a:xfrm>
          <a:prstGeom prst="rect">
            <a:avLst/>
          </a:prstGeom>
        </p:spPr>
        <p:txBody>
          <a:bodyPr wrap="square">
            <a:spAutoFit/>
          </a:bodyPr>
          <a:lstStyle/>
          <a:p>
            <a:pPr marL="457109" indent="-457109">
              <a:lnSpc>
                <a:spcPct val="114000"/>
              </a:lnSpc>
              <a:buClr>
                <a:schemeClr val="accent3"/>
              </a:buClr>
              <a:buFont typeface="+mj-lt"/>
              <a:buAutoNum type="arabicPeriod"/>
            </a:pPr>
            <a:r>
              <a:rPr lang="nl-NL" sz="2000" b="1" dirty="0"/>
              <a:t>Bewustzijnscampagne: </a:t>
            </a:r>
            <a:br>
              <a:rPr lang="nl-NL" sz="2000" b="1" dirty="0"/>
            </a:br>
            <a:r>
              <a:rPr lang="nl-NL" sz="2000" dirty="0"/>
              <a:t>Kaarten met vragen en feiten voor een goed gesprek</a:t>
            </a:r>
          </a:p>
          <a:p>
            <a:pPr marL="457200" indent="-457200">
              <a:lnSpc>
                <a:spcPct val="114000"/>
              </a:lnSpc>
              <a:buClr>
                <a:schemeClr val="accent1"/>
              </a:buClr>
              <a:buFont typeface="+mj-lt"/>
              <a:buAutoNum type="arabicPeriod"/>
            </a:pPr>
            <a:r>
              <a:rPr lang="nl-NL" sz="2000" b="1" dirty="0"/>
              <a:t>Beleid ontwikkelen: </a:t>
            </a:r>
            <a:br>
              <a:rPr lang="nl-NL" sz="2000" b="1" dirty="0"/>
            </a:br>
            <a:r>
              <a:rPr lang="nl-NL" sz="2000" dirty="0"/>
              <a:t>Toolkit met beleidsplan, handreiking en communicatieplan</a:t>
            </a:r>
          </a:p>
          <a:p>
            <a:pPr marL="457200" indent="-457200">
              <a:lnSpc>
                <a:spcPct val="114000"/>
              </a:lnSpc>
              <a:buClr>
                <a:schemeClr val="accent1"/>
              </a:buClr>
              <a:buFont typeface="+mj-lt"/>
              <a:buAutoNum type="arabicPeriod"/>
            </a:pPr>
            <a:r>
              <a:rPr lang="nl-NL" sz="2000" b="1" dirty="0"/>
              <a:t>In gesprek gaan: </a:t>
            </a:r>
            <a:br>
              <a:rPr lang="nl-NL" sz="2000" b="1" dirty="0"/>
            </a:br>
            <a:r>
              <a:rPr lang="nl-NL" sz="2000" dirty="0"/>
              <a:t>Animatie en gesprekstips</a:t>
            </a:r>
          </a:p>
          <a:p>
            <a:pPr marL="457200" indent="-457200">
              <a:lnSpc>
                <a:spcPct val="114000"/>
              </a:lnSpc>
              <a:buClr>
                <a:schemeClr val="accent1"/>
              </a:buClr>
              <a:buFont typeface="+mj-lt"/>
              <a:buAutoNum type="arabicPeriod"/>
            </a:pPr>
            <a:r>
              <a:rPr lang="nl-NL" sz="2000" b="1" dirty="0"/>
              <a:t>Kennis vergroten: </a:t>
            </a:r>
            <a:br>
              <a:rPr lang="nl-NL" sz="2000" b="1" dirty="0"/>
            </a:br>
            <a:r>
              <a:rPr lang="nl-NL" sz="2000" dirty="0"/>
              <a:t>Onderwijsmiddelen (e-learning en onderwijsmodule)</a:t>
            </a:r>
          </a:p>
          <a:p>
            <a:pPr marL="457200" indent="-457200">
              <a:lnSpc>
                <a:spcPct val="114000"/>
              </a:lnSpc>
              <a:buClr>
                <a:schemeClr val="accent1"/>
              </a:buClr>
              <a:buFont typeface="+mj-lt"/>
              <a:buAutoNum type="arabicPeriod"/>
            </a:pPr>
            <a:r>
              <a:rPr lang="nl-NL" sz="2000" b="1" dirty="0"/>
              <a:t>Doe mee: </a:t>
            </a:r>
            <a:br>
              <a:rPr lang="nl-NL" sz="2000" dirty="0"/>
            </a:br>
            <a:r>
              <a:rPr lang="nl-NL" sz="2000" dirty="0"/>
              <a:t>- Intentieverklaring werkgevers en beroepsverenigingen</a:t>
            </a:r>
            <a:br>
              <a:rPr lang="nl-NL" sz="2000" dirty="0"/>
            </a:br>
            <a:r>
              <a:rPr lang="nl-NL" sz="2000" dirty="0"/>
              <a:t>- Ambassadeursnetwerk</a:t>
            </a:r>
          </a:p>
          <a:p>
            <a:pPr>
              <a:lnSpc>
                <a:spcPct val="114000"/>
              </a:lnSpc>
              <a:buClr>
                <a:schemeClr val="accent1"/>
              </a:buClr>
            </a:pPr>
            <a:endParaRPr lang="nl-NL" sz="2000" dirty="0"/>
          </a:p>
          <a:p>
            <a:pPr algn="ctr">
              <a:lnSpc>
                <a:spcPct val="114000"/>
              </a:lnSpc>
              <a:buClr>
                <a:schemeClr val="accent1"/>
              </a:buClr>
            </a:pPr>
            <a:r>
              <a:rPr lang="nl-NL" sz="2400" b="1" dirty="0">
                <a:solidFill>
                  <a:srgbClr val="00B4BC"/>
                </a:solidFill>
                <a:hlinkClick r:id="rId3">
                  <a:extLst>
                    <a:ext uri="{A12FA001-AC4F-418D-AE19-62706E023703}">
                      <ahyp:hlinkClr xmlns:ahyp="http://schemas.microsoft.com/office/drawing/2018/hyperlinkcolor" val="tx"/>
                    </a:ext>
                  </a:extLst>
                </a:hlinkClick>
              </a:rPr>
              <a:t>www.abs-artsen.nl/toolkit</a:t>
            </a:r>
            <a:r>
              <a:rPr lang="nl-NL" sz="2400" b="1" dirty="0">
                <a:solidFill>
                  <a:srgbClr val="00B4BC"/>
                </a:solidFill>
              </a:rPr>
              <a:t> </a:t>
            </a:r>
          </a:p>
          <a:p>
            <a:br>
              <a:rPr lang="nl-NL" sz="2400" dirty="0"/>
            </a:br>
            <a:r>
              <a:rPr lang="nl-NL" sz="2400" dirty="0"/>
              <a:t> </a:t>
            </a:r>
          </a:p>
          <a:p>
            <a:br>
              <a:rPr lang="nl-NL" sz="2400" dirty="0"/>
            </a:br>
            <a:endParaRPr lang="nl-NL" sz="2400" dirty="0"/>
          </a:p>
          <a:p>
            <a:pPr marL="342694" indent="-342694">
              <a:buFont typeface="Wingdings" panose="05000000000000000000" pitchFamily="2" charset="2"/>
              <a:buChar char="Ø"/>
            </a:pPr>
            <a:endParaRPr lang="nl-NL" sz="2400" dirty="0"/>
          </a:p>
          <a:p>
            <a:pPr marL="342694" indent="-342694">
              <a:buFont typeface="Wingdings" panose="05000000000000000000" pitchFamily="2" charset="2"/>
              <a:buChar char="Ø"/>
            </a:pPr>
            <a:endParaRPr lang="nl-NL" sz="2400" dirty="0"/>
          </a:p>
        </p:txBody>
      </p:sp>
    </p:spTree>
    <p:extLst>
      <p:ext uri="{BB962C8B-B14F-4D97-AF65-F5344CB8AC3E}">
        <p14:creationId xmlns:p14="http://schemas.microsoft.com/office/powerpoint/2010/main" val="2686263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ndertitel 3"/>
          <p:cNvSpPr>
            <a:spLocks noGrp="1"/>
          </p:cNvSpPr>
          <p:nvPr>
            <p:ph type="subTitle" idx="1"/>
          </p:nvPr>
        </p:nvSpPr>
        <p:spPr>
          <a:xfrm>
            <a:off x="693019" y="2097025"/>
            <a:ext cx="10729192" cy="4377132"/>
          </a:xfrm>
        </p:spPr>
        <p:txBody>
          <a:bodyPr numCol="3" anchor="ctr"/>
          <a:lstStyle/>
          <a:p>
            <a:r>
              <a:rPr lang="nl-NL" sz="2400" dirty="0"/>
              <a:t>Steunpunt ABS-artsen: </a:t>
            </a:r>
            <a:r>
              <a:rPr lang="nl-NL" sz="2400" b="1" dirty="0"/>
              <a:t>0900-0168 </a:t>
            </a:r>
          </a:p>
          <a:p>
            <a:br>
              <a:rPr lang="nl-NL" sz="2400" dirty="0"/>
            </a:br>
            <a:r>
              <a:rPr lang="nl-NL" sz="2400" dirty="0"/>
              <a:t>Overige vragen: </a:t>
            </a:r>
            <a:r>
              <a:rPr lang="nl-NL" sz="2400" b="1" dirty="0"/>
              <a:t>info@abs-artsen.nl</a:t>
            </a:r>
          </a:p>
          <a:p>
            <a:endParaRPr lang="nl-NL" sz="2400" b="1" dirty="0"/>
          </a:p>
          <a:p>
            <a:r>
              <a:rPr lang="nl-NL" sz="2000" dirty="0"/>
              <a:t>www.abs-artsen.nl </a:t>
            </a:r>
          </a:p>
          <a:p>
            <a:r>
              <a:rPr lang="nl-NL" sz="2000" dirty="0"/>
              <a:t>www.abs-artsen.nl/toolkit</a:t>
            </a:r>
          </a:p>
          <a:p>
            <a:endParaRPr lang="nl-NL" sz="1600" dirty="0"/>
          </a:p>
          <a:p>
            <a:endParaRPr lang="nl-NL" sz="1600" dirty="0"/>
          </a:p>
        </p:txBody>
      </p:sp>
      <p:pic>
        <p:nvPicPr>
          <p:cNvPr id="3" name="Afbeelding 2" descr="Afbeelding met tekening, bord&#10;&#10;Automatisch gegenereerde beschrijving">
            <a:extLst>
              <a:ext uri="{FF2B5EF4-FFF2-40B4-BE49-F238E27FC236}">
                <a16:creationId xmlns:a16="http://schemas.microsoft.com/office/drawing/2014/main" id="{5F12ED2E-12A0-432E-B76A-BE6DE0AF50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629" y="4586517"/>
            <a:ext cx="3845582" cy="1539771"/>
          </a:xfrm>
          <a:prstGeom prst="rect">
            <a:avLst/>
          </a:prstGeom>
        </p:spPr>
      </p:pic>
    </p:spTree>
    <p:extLst>
      <p:ext uri="{BB962C8B-B14F-4D97-AF65-F5344CB8AC3E}">
        <p14:creationId xmlns:p14="http://schemas.microsoft.com/office/powerpoint/2010/main" val="3878042679"/>
      </p:ext>
    </p:extLst>
  </p:cSld>
  <p:clrMapOvr>
    <a:masterClrMapping/>
  </p:clrMapOvr>
</p:sld>
</file>

<file path=ppt/theme/theme1.xml><?xml version="1.0" encoding="utf-8"?>
<a:theme xmlns:a="http://schemas.openxmlformats.org/drawingml/2006/main" name="KNMG">
  <a:themeElements>
    <a:clrScheme name="Kleuren KNMG">
      <a:dk1>
        <a:srgbClr val="20221D"/>
      </a:dk1>
      <a:lt1>
        <a:sysClr val="window" lastClr="FFFFFF"/>
      </a:lt1>
      <a:dk2>
        <a:srgbClr val="20221D"/>
      </a:dk2>
      <a:lt2>
        <a:srgbClr val="FFFFFF"/>
      </a:lt2>
      <a:accent1>
        <a:srgbClr val="00B4BC"/>
      </a:accent1>
      <a:accent2>
        <a:srgbClr val="797B78"/>
      </a:accent2>
      <a:accent3>
        <a:srgbClr val="00B4BC"/>
      </a:accent3>
      <a:accent4>
        <a:srgbClr val="797B78"/>
      </a:accent4>
      <a:accent5>
        <a:srgbClr val="00B4BC"/>
      </a:accent5>
      <a:accent6>
        <a:srgbClr val="000000"/>
      </a:accent6>
      <a:hlink>
        <a:srgbClr val="20221D"/>
      </a:hlink>
      <a:folHlink>
        <a:srgbClr val="20221D"/>
      </a:folHlink>
    </a:clrScheme>
    <a:fontScheme name="Lettertypen KNMG">
      <a:majorFont>
        <a:latin typeface="Century Gothic"/>
        <a:ea typeface=""/>
        <a:cs typeface=""/>
      </a:majorFont>
      <a:minorFont>
        <a:latin typeface="Century Gothic"/>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Basis PP breedbeeld NL.potx" id="{CD9D1325-1207-4306-91ED-8B184DC4C9B8}" vid="{67226F30-B756-4DA4-8064-50B7FA480318}"/>
    </a:ext>
  </a:extLst>
</a:theme>
</file>

<file path=ppt/theme/theme2.xml><?xml version="1.0" encoding="utf-8"?>
<a:theme xmlns:a="http://schemas.openxmlformats.org/drawingml/2006/main" name="KNMG">
  <a:themeElements>
    <a:clrScheme name="Kleuren KNMG">
      <a:dk1>
        <a:srgbClr val="20221D"/>
      </a:dk1>
      <a:lt1>
        <a:sysClr val="window" lastClr="FFFFFF"/>
      </a:lt1>
      <a:dk2>
        <a:srgbClr val="20221D"/>
      </a:dk2>
      <a:lt2>
        <a:srgbClr val="FFFFFF"/>
      </a:lt2>
      <a:accent1>
        <a:srgbClr val="00B4BC"/>
      </a:accent1>
      <a:accent2>
        <a:srgbClr val="797B78"/>
      </a:accent2>
      <a:accent3>
        <a:srgbClr val="00B4BC"/>
      </a:accent3>
      <a:accent4>
        <a:srgbClr val="797B78"/>
      </a:accent4>
      <a:accent5>
        <a:srgbClr val="00B4BC"/>
      </a:accent5>
      <a:accent6>
        <a:srgbClr val="000000"/>
      </a:accent6>
      <a:hlink>
        <a:srgbClr val="20221D"/>
      </a:hlink>
      <a:folHlink>
        <a:srgbClr val="20221D"/>
      </a:folHlink>
    </a:clrScheme>
    <a:fontScheme name="Lettertypen KNMG">
      <a:majorFont>
        <a:latin typeface="Century Gothic"/>
        <a:ea typeface=""/>
        <a:cs typeface=""/>
      </a:majorFont>
      <a:minorFont>
        <a:latin typeface="Century Gothic"/>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Basis PP breedbeeld NL.potx" id="{CD9D1325-1207-4306-91ED-8B184DC4C9B8}" vid="{67226F30-B756-4DA4-8064-50B7FA480318}"/>
    </a:ext>
  </a:extLst>
</a:theme>
</file>

<file path=ppt/theme/theme3.xml><?xml version="1.0" encoding="utf-8"?>
<a:theme xmlns:a="http://schemas.openxmlformats.org/drawingml/2006/main" name="1_KNMG">
  <a:themeElements>
    <a:clrScheme name="Kleuren KNMG">
      <a:dk1>
        <a:srgbClr val="20221D"/>
      </a:dk1>
      <a:lt1>
        <a:sysClr val="window" lastClr="FFFFFF"/>
      </a:lt1>
      <a:dk2>
        <a:srgbClr val="20221D"/>
      </a:dk2>
      <a:lt2>
        <a:srgbClr val="FFFFFF"/>
      </a:lt2>
      <a:accent1>
        <a:srgbClr val="00B4BC"/>
      </a:accent1>
      <a:accent2>
        <a:srgbClr val="797B78"/>
      </a:accent2>
      <a:accent3>
        <a:srgbClr val="00B4BC"/>
      </a:accent3>
      <a:accent4>
        <a:srgbClr val="797B78"/>
      </a:accent4>
      <a:accent5>
        <a:srgbClr val="00B4BC"/>
      </a:accent5>
      <a:accent6>
        <a:srgbClr val="000000"/>
      </a:accent6>
      <a:hlink>
        <a:srgbClr val="20221D"/>
      </a:hlink>
      <a:folHlink>
        <a:srgbClr val="20221D"/>
      </a:folHlink>
    </a:clrScheme>
    <a:fontScheme name="Lettertypen KNMG">
      <a:majorFont>
        <a:latin typeface="Century Gothic"/>
        <a:ea typeface=""/>
        <a:cs typeface=""/>
      </a:majorFont>
      <a:minorFont>
        <a:latin typeface="Century Gothic"/>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Basis PP breedbeeld NL.potx" id="{CD9D1325-1207-4306-91ED-8B184DC4C9B8}" vid="{67226F30-B756-4DA4-8064-50B7FA480318}"/>
    </a:ext>
  </a:extLst>
</a:theme>
</file>

<file path=ppt/theme/theme4.xml><?xml version="1.0" encoding="utf-8"?>
<a:theme xmlns:a="http://schemas.openxmlformats.org/drawingml/2006/main" name="2_KNMG">
  <a:themeElements>
    <a:clrScheme name="Kleuren KNMG">
      <a:dk1>
        <a:srgbClr val="20221D"/>
      </a:dk1>
      <a:lt1>
        <a:sysClr val="window" lastClr="FFFFFF"/>
      </a:lt1>
      <a:dk2>
        <a:srgbClr val="20221D"/>
      </a:dk2>
      <a:lt2>
        <a:srgbClr val="FFFFFF"/>
      </a:lt2>
      <a:accent1>
        <a:srgbClr val="00B4BC"/>
      </a:accent1>
      <a:accent2>
        <a:srgbClr val="797B78"/>
      </a:accent2>
      <a:accent3>
        <a:srgbClr val="00B4BC"/>
      </a:accent3>
      <a:accent4>
        <a:srgbClr val="797B78"/>
      </a:accent4>
      <a:accent5>
        <a:srgbClr val="00B4BC"/>
      </a:accent5>
      <a:accent6>
        <a:srgbClr val="000000"/>
      </a:accent6>
      <a:hlink>
        <a:srgbClr val="20221D"/>
      </a:hlink>
      <a:folHlink>
        <a:srgbClr val="20221D"/>
      </a:folHlink>
    </a:clrScheme>
    <a:fontScheme name="Lettertypen KNMG">
      <a:majorFont>
        <a:latin typeface="Century Gothic"/>
        <a:ea typeface=""/>
        <a:cs typeface=""/>
      </a:majorFont>
      <a:minorFont>
        <a:latin typeface="Century Gothic"/>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thm15="http://schemas.microsoft.com/office/thememl/2012/main" name="Basis PP breedbeeld NL.potx" id="{CD9D1325-1207-4306-91ED-8B184DC4C9B8}" vid="{67226F30-B756-4DA4-8064-50B7FA480318}"/>
    </a:ext>
  </a:ext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NMG Presentatie" ma:contentTypeID="0x0101006AD17042154D2E4DA29E12756E41736D00AD26970C1792354D8D94B8346C548195" ma:contentTypeVersion="380" ma:contentTypeDescription="" ma:contentTypeScope="" ma:versionID="c823a9d37fb3661e79c6ac659e855ba4">
  <xsd:schema xmlns:xsd="http://www.w3.org/2001/XMLSchema" xmlns:xs="http://www.w3.org/2001/XMLSchema" xmlns:p="http://schemas.microsoft.com/office/2006/metadata/properties" xmlns:ns2="ddc9c1b9-fa02-40c3-9cd8-296850e7b91b" targetNamespace="http://schemas.microsoft.com/office/2006/metadata/properties" ma:root="true" ma:fieldsID="f12e0a303e3dfcae00402ba5f45947f5" ns2:_="">
    <xsd:import namespace="ddc9c1b9-fa02-40c3-9cd8-296850e7b91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9c1b9-fa02-40c3-9cd8-296850e7b91b" elementFormDefault="qualified">
    <xsd:import namespace="http://schemas.microsoft.com/office/2006/documentManagement/types"/>
    <xsd:import namespace="http://schemas.microsoft.com/office/infopath/2007/PartnerControls"/>
    <xsd:element name="_dlc_DocId" ma:index="8" nillable="true" ma:displayName="Waarde van de document-id" ma:description="De waarde van de document-id die aan dit item is toegewezen." ma:internalName="_dlc_DocId" ma:readOnly="true">
      <xsd:simpleType>
        <xsd:restriction base="dms:Text"/>
      </xsd:simpleType>
    </xsd:element>
    <xsd:element name="_dlc_DocIdUrl" ma:index="9" nillable="true" ma:displayName="Document-id" ma:description="Permanente koppeling naar dit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ddc9c1b9-fa02-40c3-9cd8-296850e7b91b">TEAM-1696797438-2736</_dlc_DocId>
    <_dlc_DocIdUrl xmlns="ddc9c1b9-fa02-40c3-9cd8-296850e7b91b">
      <Url>https://knmg.sharepoint.com/sites/teams/beleid-en-advies/ABS/_layouts/15/DocIdRedir.aspx?ID=TEAM-1696797438-2736</Url>
      <Description>TEAM-1696797438-2736</Description>
    </_dlc_DocIdUrl>
  </documentManagement>
</p:properties>
</file>

<file path=customXml/itemProps1.xml><?xml version="1.0" encoding="utf-8"?>
<ds:datastoreItem xmlns:ds="http://schemas.openxmlformats.org/officeDocument/2006/customXml" ds:itemID="{4E63C420-0BA6-4874-956F-720723BAB2FF}">
  <ds:schemaRefs>
    <ds:schemaRef ds:uri="http://schemas.microsoft.com/sharepoint/events"/>
  </ds:schemaRefs>
</ds:datastoreItem>
</file>

<file path=customXml/itemProps2.xml><?xml version="1.0" encoding="utf-8"?>
<ds:datastoreItem xmlns:ds="http://schemas.openxmlformats.org/officeDocument/2006/customXml" ds:itemID="{96271C6A-F377-4A44-8D44-BED47145D686}">
  <ds:schemaRefs>
    <ds:schemaRef ds:uri="http://schemas.microsoft.com/sharepoint/v3/contenttype/forms"/>
  </ds:schemaRefs>
</ds:datastoreItem>
</file>

<file path=customXml/itemProps3.xml><?xml version="1.0" encoding="utf-8"?>
<ds:datastoreItem xmlns:ds="http://schemas.openxmlformats.org/officeDocument/2006/customXml" ds:itemID="{E0E2360C-2CCB-43A7-8EB5-87CD2083A8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9c1b9-fa02-40c3-9cd8-296850e7b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BAF06C1-98B5-44E7-87E5-94FC9B322D53}">
  <ds:schemaRefs>
    <ds:schemaRef ds:uri="http://schemas.microsoft.com/office/2006/metadata/properties"/>
    <ds:schemaRef ds:uri="ddc9c1b9-fa02-40c3-9cd8-296850e7b91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KNMG_Sjabloon-Powerpoint-Presentatie-DEF</Template>
  <TotalTime>0</TotalTime>
  <Words>634</Words>
  <Application>Microsoft Office PowerPoint</Application>
  <PresentationFormat>Aangepast</PresentationFormat>
  <Paragraphs>82</Paragraphs>
  <Slides>7</Slides>
  <Notes>6</Notes>
  <HiddenSlides>0</HiddenSlides>
  <MMClips>0</MMClips>
  <ScaleCrop>false</ScaleCrop>
  <HeadingPairs>
    <vt:vector size="4" baseType="variant">
      <vt:variant>
        <vt:lpstr>Thema</vt:lpstr>
      </vt:variant>
      <vt:variant>
        <vt:i4>4</vt:i4>
      </vt:variant>
      <vt:variant>
        <vt:lpstr>Diatitels</vt:lpstr>
      </vt:variant>
      <vt:variant>
        <vt:i4>7</vt:i4>
      </vt:variant>
    </vt:vector>
  </HeadingPairs>
  <TitlesOfParts>
    <vt:vector size="11" baseType="lpstr">
      <vt:lpstr>KNMG</vt:lpstr>
      <vt:lpstr>KNMG</vt:lpstr>
      <vt:lpstr>1_KNMG</vt:lpstr>
      <vt:lpstr>2_KNMG</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Domus Medica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Pauline Geuijen</dc:creator>
  <cp:lastModifiedBy>Sonja Ammerlaan</cp:lastModifiedBy>
  <cp:revision>8</cp:revision>
  <cp:lastPrinted>2019-02-05T11:10:41Z</cp:lastPrinted>
  <dcterms:created xsi:type="dcterms:W3CDTF">2017-11-15T10:35:15Z</dcterms:created>
  <dcterms:modified xsi:type="dcterms:W3CDTF">2020-10-06T12:24:33Z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0x0101006AD17042154D2E4DA29E12756E41736D00AD26970C1792354D8D94B8346C548195</vt:lpwstr>
  </property>
  <property fmtid="{D5CDD505-2E9C-101B-9397-08002B2CF9AE}" pid="3" name="_dlc_DocIdItemGuid">
    <vt:lpwstr>40ca5c14-6fb8-42d9-b757-edc66512e63e</vt:lpwstr>
  </property>
  <property fmtid="{D5CDD505-2E9C-101B-9397-08002B2CF9AE}" pid="4" name="AuthorIds_UIVersion_6656">
    <vt:lpwstr>82</vt:lpwstr>
  </property>
  <property fmtid="{D5CDD505-2E9C-101B-9397-08002B2CF9AE}" pid="5" name="AuthorIds_UIVersion_7680">
    <vt:lpwstr>82</vt:lpwstr>
  </property>
  <property fmtid="{D5CDD505-2E9C-101B-9397-08002B2CF9AE}" pid="6" name="SharedWithUsers">
    <vt:lpwstr>1742;#Ammerlaan, Sonja</vt:lpwstr>
  </property>
  <property fmtid="{D5CDD505-2E9C-101B-9397-08002B2CF9AE}" pid="7" name="MSIP_Label_0e8f07c4-7b00-4898-b12a-7871d245ea70_Enabled">
    <vt:lpwstr>True</vt:lpwstr>
  </property>
  <property fmtid="{D5CDD505-2E9C-101B-9397-08002B2CF9AE}" pid="8" name="MSIP_Label_0e8f07c4-7b00-4898-b12a-7871d245ea70_SiteId">
    <vt:lpwstr>a11aaddc-c29f-4bd9-9ad9-b5d303d89e0f</vt:lpwstr>
  </property>
  <property fmtid="{D5CDD505-2E9C-101B-9397-08002B2CF9AE}" pid="9" name="MSIP_Label_0e8f07c4-7b00-4898-b12a-7871d245ea70_Owner">
    <vt:lpwstr>m.de.rond@Fed.knmg.nl</vt:lpwstr>
  </property>
  <property fmtid="{D5CDD505-2E9C-101B-9397-08002B2CF9AE}" pid="10" name="MSIP_Label_0e8f07c4-7b00-4898-b12a-7871d245ea70_SetDate">
    <vt:lpwstr>2019-11-07T08:41:02.4465442Z</vt:lpwstr>
  </property>
  <property fmtid="{D5CDD505-2E9C-101B-9397-08002B2CF9AE}" pid="11" name="MSIP_Label_0e8f07c4-7b00-4898-b12a-7871d245ea70_Name">
    <vt:lpwstr>Openbaar</vt:lpwstr>
  </property>
  <property fmtid="{D5CDD505-2E9C-101B-9397-08002B2CF9AE}" pid="12" name="MSIP_Label_0e8f07c4-7b00-4898-b12a-7871d245ea70_Application">
    <vt:lpwstr>Microsoft Azure Information Protection</vt:lpwstr>
  </property>
  <property fmtid="{D5CDD505-2E9C-101B-9397-08002B2CF9AE}" pid="13" name="MSIP_Label_0e8f07c4-7b00-4898-b12a-7871d245ea70_ActionId">
    <vt:lpwstr>785e0736-0b1e-4724-bab0-e14a6c42fd8b</vt:lpwstr>
  </property>
  <property fmtid="{D5CDD505-2E9C-101B-9397-08002B2CF9AE}" pid="14" name="MSIP_Label_0e8f07c4-7b00-4898-b12a-7871d245ea70_Extended_MSFT_Method">
    <vt:lpwstr>Automatic</vt:lpwstr>
  </property>
  <property fmtid="{D5CDD505-2E9C-101B-9397-08002B2CF9AE}" pid="15" name="Sensitivity">
    <vt:lpwstr>Openbaar</vt:lpwstr>
  </property>
</Properties>
</file>